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25" d="100"/>
          <a:sy n="125" d="100"/>
        </p:scale>
        <p:origin x="90" y="-22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AF809E2-3493-465D-A35D-47112510AB16}"/>
              </a:ext>
            </a:extLst>
          </p:cNvPr>
          <p:cNvGrpSpPr/>
          <p:nvPr/>
        </p:nvGrpSpPr>
        <p:grpSpPr>
          <a:xfrm>
            <a:off x="1361732" y="830100"/>
            <a:ext cx="1373100" cy="2706033"/>
            <a:chOff x="1361732" y="830100"/>
            <a:chExt cx="1373100" cy="270603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C40F0D8-B9B5-4B36-A817-5ADD7D523CDB}"/>
                </a:ext>
              </a:extLst>
            </p:cNvPr>
            <p:cNvGrpSpPr/>
            <p:nvPr/>
          </p:nvGrpSpPr>
          <p:grpSpPr>
            <a:xfrm>
              <a:off x="1361732" y="830100"/>
              <a:ext cx="1293346" cy="2706033"/>
              <a:chOff x="1361732" y="830100"/>
              <a:chExt cx="1293346" cy="2706033"/>
            </a:xfrm>
          </p:grpSpPr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1D6164D7-E966-4FDF-8A6C-2D1D54FD5375}"/>
                  </a:ext>
                </a:extLst>
              </p:cNvPr>
              <p:cNvGrpSpPr/>
              <p:nvPr/>
            </p:nvGrpSpPr>
            <p:grpSpPr>
              <a:xfrm>
                <a:off x="1361732" y="2014348"/>
                <a:ext cx="1231031" cy="1521785"/>
                <a:chOff x="1361732" y="2014348"/>
                <a:chExt cx="1231031" cy="1521785"/>
              </a:xfrm>
            </p:grpSpPr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DB01617D-7E06-47A9-963A-8F30CDD2769D}"/>
                    </a:ext>
                  </a:extLst>
                </p:cNvPr>
                <p:cNvSpPr/>
                <p:nvPr/>
              </p:nvSpPr>
              <p:spPr>
                <a:xfrm>
                  <a:off x="17792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85745469-A384-41FD-8647-FBCECCA553B3}"/>
                    </a:ext>
                  </a:extLst>
                </p:cNvPr>
                <p:cNvGrpSpPr/>
                <p:nvPr/>
              </p:nvGrpSpPr>
              <p:grpSpPr>
                <a:xfrm>
                  <a:off x="18621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82" name="四角形: 上の 2 つの角を丸める 81">
                    <a:extLst>
                      <a:ext uri="{FF2B5EF4-FFF2-40B4-BE49-F238E27FC236}">
                        <a16:creationId xmlns:a16="http://schemas.microsoft.com/office/drawing/2014/main" id="{56613364-C1A0-4885-AF3E-9E9F19BC243E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" name="四角形: 上の 2 つの角を丸める 82">
                    <a:extLst>
                      <a:ext uri="{FF2B5EF4-FFF2-40B4-BE49-F238E27FC236}">
                        <a16:creationId xmlns:a16="http://schemas.microsoft.com/office/drawing/2014/main" id="{F7628CD7-2722-43C4-A766-66DA46D429A3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CCC75A96-C24C-4256-9F97-3AE118CE92F4}"/>
                    </a:ext>
                  </a:extLst>
                </p:cNvPr>
                <p:cNvGrpSpPr/>
                <p:nvPr/>
              </p:nvGrpSpPr>
              <p:grpSpPr>
                <a:xfrm>
                  <a:off x="1836726" y="2130860"/>
                  <a:ext cx="365418" cy="186718"/>
                  <a:chOff x="1803357" y="2130860"/>
                  <a:chExt cx="365418" cy="186718"/>
                </a:xfrm>
                <a:solidFill>
                  <a:schemeClr val="tx1">
                    <a:lumMod val="95000"/>
                    <a:lumOff val="5000"/>
                  </a:schemeClr>
                </a:solidFill>
              </p:grpSpPr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6A78AD2E-8BFE-4791-A613-CEE9E29AC09A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CDD79C83-64C6-48E0-92BD-873FCE27D951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D3593019-47BD-47D8-9C7A-5B77C5D220FE}"/>
                    </a:ext>
                  </a:extLst>
                </p:cNvPr>
                <p:cNvSpPr/>
                <p:nvPr/>
              </p:nvSpPr>
              <p:spPr>
                <a:xfrm>
                  <a:off x="1361732" y="2358504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" name="片側の 2 つの角を丸めた四角形 144">
                  <a:extLst>
                    <a:ext uri="{FF2B5EF4-FFF2-40B4-BE49-F238E27FC236}">
                      <a16:creationId xmlns:a16="http://schemas.microsoft.com/office/drawing/2014/main" id="{D779B57C-1CA9-4161-9476-A15C5E0CAC3A}"/>
                    </a:ext>
                  </a:extLst>
                </p:cNvPr>
                <p:cNvSpPr/>
                <p:nvPr/>
              </p:nvSpPr>
              <p:spPr>
                <a:xfrm>
                  <a:off x="14654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4679758C-820F-460A-AEEB-B072D3B19AD7}"/>
                    </a:ext>
                  </a:extLst>
                </p:cNvPr>
                <p:cNvSpPr/>
                <p:nvPr/>
              </p:nvSpPr>
              <p:spPr>
                <a:xfrm>
                  <a:off x="19810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4EDC9FB5-C43E-4697-ABB4-96A477EE97E7}"/>
                    </a:ext>
                  </a:extLst>
                </p:cNvPr>
                <p:cNvSpPr/>
                <p:nvPr/>
              </p:nvSpPr>
              <p:spPr>
                <a:xfrm>
                  <a:off x="19810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FAAB5221-FFFF-4260-A130-EC3CD8CCE0CE}"/>
                    </a:ext>
                  </a:extLst>
                </p:cNvPr>
                <p:cNvSpPr/>
                <p:nvPr/>
              </p:nvSpPr>
              <p:spPr>
                <a:xfrm>
                  <a:off x="19810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5CF970D2-2C7A-49C9-8A37-78F75023ED2D}"/>
                    </a:ext>
                  </a:extLst>
                </p:cNvPr>
                <p:cNvSpPr/>
                <p:nvPr/>
              </p:nvSpPr>
              <p:spPr>
                <a:xfrm>
                  <a:off x="19810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90987A51-EE55-4071-BB3F-B40532CD65C4}"/>
                    </a:ext>
                  </a:extLst>
                </p:cNvPr>
                <p:cNvSpPr/>
                <p:nvPr/>
              </p:nvSpPr>
              <p:spPr>
                <a:xfrm>
                  <a:off x="19810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FBC2A227-35C2-41C7-AD0A-F2A9DD05246C}"/>
                  </a:ext>
                </a:extLst>
              </p:cNvPr>
              <p:cNvGrpSpPr/>
              <p:nvPr/>
            </p:nvGrpSpPr>
            <p:grpSpPr>
              <a:xfrm>
                <a:off x="1377419" y="830100"/>
                <a:ext cx="1277659" cy="1274510"/>
                <a:chOff x="5180030" y="563126"/>
                <a:chExt cx="1277659" cy="1274510"/>
              </a:xfrm>
            </p:grpSpPr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C50509C8-923F-434B-8A49-F377CC347267}"/>
                    </a:ext>
                  </a:extLst>
                </p:cNvPr>
                <p:cNvSpPr/>
                <p:nvPr/>
              </p:nvSpPr>
              <p:spPr>
                <a:xfrm rot="20700000">
                  <a:off x="5715593" y="602464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145E94EA-C140-4C9A-A14B-90D1CED68D37}"/>
                    </a:ext>
                  </a:extLst>
                </p:cNvPr>
                <p:cNvSpPr/>
                <p:nvPr/>
              </p:nvSpPr>
              <p:spPr>
                <a:xfrm>
                  <a:off x="5213203" y="563795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7B743747-F2C5-4B51-A706-A62C457724A9}"/>
                    </a:ext>
                  </a:extLst>
                </p:cNvPr>
                <p:cNvGrpSpPr/>
                <p:nvPr/>
              </p:nvGrpSpPr>
              <p:grpSpPr>
                <a:xfrm>
                  <a:off x="5180030" y="677530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63" name="グループ化 62">
                    <a:extLst>
                      <a:ext uri="{FF2B5EF4-FFF2-40B4-BE49-F238E27FC236}">
                        <a16:creationId xmlns:a16="http://schemas.microsoft.com/office/drawing/2014/main" id="{79080B3B-DA5F-41A1-99CD-B994F96E052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8" name="円/楕円 536">
                      <a:extLst>
                        <a:ext uri="{FF2B5EF4-FFF2-40B4-BE49-F238E27FC236}">
                          <a16:creationId xmlns:a16="http://schemas.microsoft.com/office/drawing/2014/main" id="{656EF203-5987-475F-B54C-E25B9A744C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9" name="円/楕円 537">
                      <a:extLst>
                        <a:ext uri="{FF2B5EF4-FFF2-40B4-BE49-F238E27FC236}">
                          <a16:creationId xmlns:a16="http://schemas.microsoft.com/office/drawing/2014/main" id="{8D8DEC91-41CC-4F84-A24A-84B7C1D94A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4" name="グループ化 63">
                    <a:extLst>
                      <a:ext uri="{FF2B5EF4-FFF2-40B4-BE49-F238E27FC236}">
                        <a16:creationId xmlns:a16="http://schemas.microsoft.com/office/drawing/2014/main" id="{054B0A04-2A7E-44B8-85EB-3DCCB130FDB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6" name="円/楕円 534">
                      <a:extLst>
                        <a:ext uri="{FF2B5EF4-FFF2-40B4-BE49-F238E27FC236}">
                          <a16:creationId xmlns:a16="http://schemas.microsoft.com/office/drawing/2014/main" id="{B79BAD4E-78C7-4539-A3EB-D0A99C9D03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7" name="円/楕円 535">
                      <a:extLst>
                        <a:ext uri="{FF2B5EF4-FFF2-40B4-BE49-F238E27FC236}">
                          <a16:creationId xmlns:a16="http://schemas.microsoft.com/office/drawing/2014/main" id="{6BA88202-783C-425F-B7E8-522D49B771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5" name="円/楕円 533">
                    <a:extLst>
                      <a:ext uri="{FF2B5EF4-FFF2-40B4-BE49-F238E27FC236}">
                        <a16:creationId xmlns:a16="http://schemas.microsoft.com/office/drawing/2014/main" id="{AE1CDF71-2A6D-412D-8566-69D13959A78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6" name="月 45">
                  <a:extLst>
                    <a:ext uri="{FF2B5EF4-FFF2-40B4-BE49-F238E27FC236}">
                      <a16:creationId xmlns:a16="http://schemas.microsoft.com/office/drawing/2014/main" id="{33A3BD85-F3A4-4B2A-A16E-A8C65EF2B736}"/>
                    </a:ext>
                  </a:extLst>
                </p:cNvPr>
                <p:cNvSpPr/>
                <p:nvPr/>
              </p:nvSpPr>
              <p:spPr>
                <a:xfrm rot="5400000">
                  <a:off x="5504410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月 46">
                  <a:extLst>
                    <a:ext uri="{FF2B5EF4-FFF2-40B4-BE49-F238E27FC236}">
                      <a16:creationId xmlns:a16="http://schemas.microsoft.com/office/drawing/2014/main" id="{9471EE42-4C04-4689-9D44-43618CC8154D}"/>
                    </a:ext>
                  </a:extLst>
                </p:cNvPr>
                <p:cNvSpPr/>
                <p:nvPr/>
              </p:nvSpPr>
              <p:spPr>
                <a:xfrm rot="5400000">
                  <a:off x="6088385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E7A96789-4EC6-4479-AED2-FAACB9F509C1}"/>
                    </a:ext>
                  </a:extLst>
                </p:cNvPr>
                <p:cNvSpPr/>
                <p:nvPr/>
              </p:nvSpPr>
              <p:spPr>
                <a:xfrm>
                  <a:off x="5745720" y="1397727"/>
                  <a:ext cx="139716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8FE80648-2B9A-4234-BBC5-6F1C6A049FFA}"/>
                    </a:ext>
                  </a:extLst>
                </p:cNvPr>
                <p:cNvSpPr/>
                <p:nvPr/>
              </p:nvSpPr>
              <p:spPr>
                <a:xfrm rot="3600000">
                  <a:off x="5470584" y="411208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54B6A98B-3EF9-4E23-8D57-1DAA571DD19A}"/>
                    </a:ext>
                  </a:extLst>
                </p:cNvPr>
                <p:cNvSpPr/>
                <p:nvPr/>
              </p:nvSpPr>
              <p:spPr>
                <a:xfrm rot="2897634">
                  <a:off x="5677684" y="563127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月 50">
                  <a:extLst>
                    <a:ext uri="{FF2B5EF4-FFF2-40B4-BE49-F238E27FC236}">
                      <a16:creationId xmlns:a16="http://schemas.microsoft.com/office/drawing/2014/main" id="{398000AE-ECF9-43BB-99ED-A87D5FC93E41}"/>
                    </a:ext>
                  </a:extLst>
                </p:cNvPr>
                <p:cNvSpPr/>
                <p:nvPr/>
              </p:nvSpPr>
              <p:spPr>
                <a:xfrm rot="2897634">
                  <a:off x="5572909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月 51">
                  <a:extLst>
                    <a:ext uri="{FF2B5EF4-FFF2-40B4-BE49-F238E27FC236}">
                      <a16:creationId xmlns:a16="http://schemas.microsoft.com/office/drawing/2014/main" id="{BEF2612A-7554-4359-86B0-B21B72CCF35E}"/>
                    </a:ext>
                  </a:extLst>
                </p:cNvPr>
                <p:cNvSpPr/>
                <p:nvPr/>
              </p:nvSpPr>
              <p:spPr>
                <a:xfrm rot="8100000">
                  <a:off x="6024698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8B4CF813-E021-498C-AC7B-D4495EC7CB5C}"/>
                    </a:ext>
                  </a:extLst>
                </p:cNvPr>
                <p:cNvGrpSpPr/>
                <p:nvPr/>
              </p:nvGrpSpPr>
              <p:grpSpPr>
                <a:xfrm>
                  <a:off x="5387565" y="1137322"/>
                  <a:ext cx="298942" cy="188556"/>
                  <a:chOff x="6065560" y="1137321"/>
                  <a:chExt cx="298942" cy="188556"/>
                </a:xfrm>
              </p:grpSpPr>
              <p:grpSp>
                <p:nvGrpSpPr>
                  <p:cNvPr id="59" name="グループ化 58">
                    <a:extLst>
                      <a:ext uri="{FF2B5EF4-FFF2-40B4-BE49-F238E27FC236}">
                        <a16:creationId xmlns:a16="http://schemas.microsoft.com/office/drawing/2014/main" id="{A9B06CEE-AA60-42E2-B29C-1440170D48CE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61" name="フリーフォーム: 図形 60">
                      <a:extLst>
                        <a:ext uri="{FF2B5EF4-FFF2-40B4-BE49-F238E27FC236}">
                          <a16:creationId xmlns:a16="http://schemas.microsoft.com/office/drawing/2014/main" id="{C84BC76F-B9F9-4D60-85A6-35279172FF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" name="フリーフォーム: 図形 61">
                      <a:extLst>
                        <a:ext uri="{FF2B5EF4-FFF2-40B4-BE49-F238E27FC236}">
                          <a16:creationId xmlns:a16="http://schemas.microsoft.com/office/drawing/2014/main" id="{ECCD2B4F-2B9E-41BD-A583-F73BA8EB84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9236CF43-947D-4F01-9509-4DDC6CAB79F0}"/>
                      </a:ext>
                    </a:extLst>
                  </p:cNvPr>
                  <p:cNvSpPr/>
                  <p:nvPr/>
                </p:nvSpPr>
                <p:spPr>
                  <a:xfrm>
                    <a:off x="6126478" y="1163005"/>
                    <a:ext cx="116245" cy="11624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E3B175EC-051A-472E-88FF-C32569E244BA}"/>
                    </a:ext>
                  </a:extLst>
                </p:cNvPr>
                <p:cNvGrpSpPr/>
                <p:nvPr/>
              </p:nvGrpSpPr>
              <p:grpSpPr>
                <a:xfrm flipH="1">
                  <a:off x="5947486" y="1137322"/>
                  <a:ext cx="298942" cy="188556"/>
                  <a:chOff x="6065560" y="1137321"/>
                  <a:chExt cx="298942" cy="188556"/>
                </a:xfrm>
              </p:grpSpPr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0F64CAE9-0E93-469E-9CF8-34D5E0F4CF07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57" name="フリーフォーム: 図形 56">
                      <a:extLst>
                        <a:ext uri="{FF2B5EF4-FFF2-40B4-BE49-F238E27FC236}">
                          <a16:creationId xmlns:a16="http://schemas.microsoft.com/office/drawing/2014/main" id="{79B99CD5-7BC8-4A97-A744-750DD19DEA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" name="フリーフォーム: 図形 57">
                      <a:extLst>
                        <a:ext uri="{FF2B5EF4-FFF2-40B4-BE49-F238E27FC236}">
                          <a16:creationId xmlns:a16="http://schemas.microsoft.com/office/drawing/2014/main" id="{AFFACFD8-4A0C-4CE0-88BE-F283AE5224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6" name="楕円 55">
                    <a:extLst>
                      <a:ext uri="{FF2B5EF4-FFF2-40B4-BE49-F238E27FC236}">
                        <a16:creationId xmlns:a16="http://schemas.microsoft.com/office/drawing/2014/main" id="{64E21F37-CD33-4684-981F-EE1362C29328}"/>
                      </a:ext>
                    </a:extLst>
                  </p:cNvPr>
                  <p:cNvSpPr/>
                  <p:nvPr/>
                </p:nvSpPr>
                <p:spPr>
                  <a:xfrm>
                    <a:off x="6211565" y="1163005"/>
                    <a:ext cx="116245" cy="11624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0DA46E5-D0D1-49C2-A1B0-46BA74FD9FFF}"/>
                </a:ext>
              </a:extLst>
            </p:cNvPr>
            <p:cNvGrpSpPr/>
            <p:nvPr/>
          </p:nvGrpSpPr>
          <p:grpSpPr>
            <a:xfrm>
              <a:off x="1736092" y="1860246"/>
              <a:ext cx="998740" cy="1307531"/>
              <a:chOff x="1736092" y="1860246"/>
              <a:chExt cx="998740" cy="1307531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786704AF-A631-4B93-BD66-423586F361C3}"/>
                  </a:ext>
                </a:extLst>
              </p:cNvPr>
              <p:cNvGrpSpPr/>
              <p:nvPr/>
            </p:nvGrpSpPr>
            <p:grpSpPr>
              <a:xfrm>
                <a:off x="1736092" y="1860246"/>
                <a:ext cx="998740" cy="1307531"/>
                <a:chOff x="2772866" y="2186110"/>
                <a:chExt cx="998740" cy="1307531"/>
              </a:xfrm>
            </p:grpSpPr>
            <p:grpSp>
              <p:nvGrpSpPr>
                <p:cNvPr id="8" name="グループ化 7">
                  <a:extLst>
                    <a:ext uri="{FF2B5EF4-FFF2-40B4-BE49-F238E27FC236}">
                      <a16:creationId xmlns:a16="http://schemas.microsoft.com/office/drawing/2014/main" id="{E8FF8A0C-3322-4205-98E4-6D8EF4E00F81}"/>
                    </a:ext>
                  </a:extLst>
                </p:cNvPr>
                <p:cNvGrpSpPr/>
                <p:nvPr/>
              </p:nvGrpSpPr>
              <p:grpSpPr>
                <a:xfrm>
                  <a:off x="2772866" y="2186110"/>
                  <a:ext cx="896746" cy="1237382"/>
                  <a:chOff x="1757880" y="2164339"/>
                  <a:chExt cx="896746" cy="1237382"/>
                </a:xfrm>
              </p:grpSpPr>
              <p:grpSp>
                <p:nvGrpSpPr>
                  <p:cNvPr id="11" name="グループ化 10">
                    <a:extLst>
                      <a:ext uri="{FF2B5EF4-FFF2-40B4-BE49-F238E27FC236}">
                        <a16:creationId xmlns:a16="http://schemas.microsoft.com/office/drawing/2014/main" id="{68CB7603-CF58-4A13-9684-16F57FA873B6}"/>
                      </a:ext>
                    </a:extLst>
                  </p:cNvPr>
                  <p:cNvGrpSpPr/>
                  <p:nvPr/>
                </p:nvGrpSpPr>
                <p:grpSpPr>
                  <a:xfrm>
                    <a:off x="1757880" y="2164339"/>
                    <a:ext cx="562129" cy="174631"/>
                    <a:chOff x="2169053" y="3345052"/>
                    <a:chExt cx="3313050" cy="1087556"/>
                  </a:xfrm>
                </p:grpSpPr>
                <p:sp>
                  <p:nvSpPr>
                    <p:cNvPr id="13" name="正方形/長方形 12">
                      <a:extLst>
                        <a:ext uri="{FF2B5EF4-FFF2-40B4-BE49-F238E27FC236}">
                          <a16:creationId xmlns:a16="http://schemas.microsoft.com/office/drawing/2014/main" id="{C28662B3-F476-4172-B60A-AB548AE38C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92997" y="3433896"/>
                      <a:ext cx="3012427" cy="459694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4" name="グループ化 13">
                      <a:extLst>
                        <a:ext uri="{FF2B5EF4-FFF2-40B4-BE49-F238E27FC236}">
                          <a16:creationId xmlns:a16="http://schemas.microsoft.com/office/drawing/2014/main" id="{60709FB7-A0CF-4A2A-BD45-C67EFA57227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69053" y="3422654"/>
                      <a:ext cx="3275119" cy="479422"/>
                      <a:chOff x="344380" y="3242636"/>
                      <a:chExt cx="8494310" cy="1243423"/>
                    </a:xfrm>
                    <a:solidFill>
                      <a:schemeClr val="bg1">
                        <a:lumMod val="85000"/>
                      </a:schemeClr>
                    </a:solidFill>
                  </p:grpSpPr>
                  <p:grpSp>
                    <p:nvGrpSpPr>
                      <p:cNvPr id="19" name="グループ化 18">
                        <a:extLst>
                          <a:ext uri="{FF2B5EF4-FFF2-40B4-BE49-F238E27FC236}">
                            <a16:creationId xmlns:a16="http://schemas.microsoft.com/office/drawing/2014/main" id="{317D59C8-95D6-43E4-BB7F-3162D2C0F70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18791" y="3271794"/>
                        <a:ext cx="3952500" cy="1192256"/>
                        <a:chOff x="646516" y="3532144"/>
                        <a:chExt cx="7950199" cy="1622139"/>
                      </a:xfrm>
                      <a:grpFill/>
                    </p:grpSpPr>
                    <p:sp>
                      <p:nvSpPr>
                        <p:cNvPr id="32" name="フリーフォーム: 図形 31">
                          <a:extLst>
                            <a:ext uri="{FF2B5EF4-FFF2-40B4-BE49-F238E27FC236}">
                              <a16:creationId xmlns:a16="http://schemas.microsoft.com/office/drawing/2014/main" id="{6F2D4380-90D0-4BB7-8751-B014D8000E7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1587837" y="3752826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3" name="フリーフォーム: 図形 32">
                          <a:extLst>
                            <a:ext uri="{FF2B5EF4-FFF2-40B4-BE49-F238E27FC236}">
                              <a16:creationId xmlns:a16="http://schemas.microsoft.com/office/drawing/2014/main" id="{7C32017A-B128-4131-AE4F-163284EA470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393070" y="3377852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4" name="フリーフォーム: 図形 33">
                          <a:extLst>
                            <a:ext uri="{FF2B5EF4-FFF2-40B4-BE49-F238E27FC236}">
                              <a16:creationId xmlns:a16="http://schemas.microsoft.com/office/drawing/2014/main" id="{C1FA1E4A-5C79-4CEA-86AD-81D9531A21A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3183275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5" name="フリーフォーム: 図形 34">
                          <a:extLst>
                            <a:ext uri="{FF2B5EF4-FFF2-40B4-BE49-F238E27FC236}">
                              <a16:creationId xmlns:a16="http://schemas.microsoft.com/office/drawing/2014/main" id="{E8507509-2856-4519-B6DB-18C64F0FD7A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3988508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6" name="フリーフォーム: 図形 35">
                          <a:extLst>
                            <a:ext uri="{FF2B5EF4-FFF2-40B4-BE49-F238E27FC236}">
                              <a16:creationId xmlns:a16="http://schemas.microsoft.com/office/drawing/2014/main" id="{C5F851A2-2664-4641-B486-C976CCFE400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4794588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7" name="フリーフォーム: 図形 36">
                          <a:extLst>
                            <a:ext uri="{FF2B5EF4-FFF2-40B4-BE49-F238E27FC236}">
                              <a16:creationId xmlns:a16="http://schemas.microsoft.com/office/drawing/2014/main" id="{39EBA732-5ED3-4421-81F8-CC680D18284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5599821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8" name="フリーフォーム: 図形 37">
                          <a:extLst>
                            <a:ext uri="{FF2B5EF4-FFF2-40B4-BE49-F238E27FC236}">
                              <a16:creationId xmlns:a16="http://schemas.microsoft.com/office/drawing/2014/main" id="{68D0278C-DFE2-4F52-A367-41630E0FACB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6390026" y="3752828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9" name="フリーフォーム: 図形 38">
                          <a:extLst>
                            <a:ext uri="{FF2B5EF4-FFF2-40B4-BE49-F238E27FC236}">
                              <a16:creationId xmlns:a16="http://schemas.microsoft.com/office/drawing/2014/main" id="{436ABA05-C821-4332-9173-D0F43B426AA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7195259" y="3377854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40" name="フリーフォーム: 図形 39">
                          <a:extLst>
                            <a:ext uri="{FF2B5EF4-FFF2-40B4-BE49-F238E27FC236}">
                              <a16:creationId xmlns:a16="http://schemas.microsoft.com/office/drawing/2014/main" id="{D658D876-1621-4E26-B9BC-567EEBBEA32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800808" y="3377854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20" name="グループ化 19">
                        <a:extLst>
                          <a:ext uri="{FF2B5EF4-FFF2-40B4-BE49-F238E27FC236}">
                            <a16:creationId xmlns:a16="http://schemas.microsoft.com/office/drawing/2014/main" id="{767B04D3-1B50-47C7-9399-AACECDA85DC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398589" y="3271794"/>
                        <a:ext cx="3967345" cy="1192256"/>
                        <a:chOff x="1433545" y="3532144"/>
                        <a:chExt cx="7980058" cy="1622139"/>
                      </a:xfrm>
                      <a:grpFill/>
                    </p:grpSpPr>
                    <p:sp>
                      <p:nvSpPr>
                        <p:cNvPr id="23" name="フリーフォーム: 図形 22">
                          <a:extLst>
                            <a:ext uri="{FF2B5EF4-FFF2-40B4-BE49-F238E27FC236}">
                              <a16:creationId xmlns:a16="http://schemas.microsoft.com/office/drawing/2014/main" id="{E0E1F0CA-286A-402F-9865-787794B3FA1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1587837" y="3752826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4" name="フリーフォーム: 図形 23">
                          <a:extLst>
                            <a:ext uri="{FF2B5EF4-FFF2-40B4-BE49-F238E27FC236}">
                              <a16:creationId xmlns:a16="http://schemas.microsoft.com/office/drawing/2014/main" id="{418C2AB7-CB5B-4652-85BE-18421AEFA31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393070" y="3377852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5" name="フリーフォーム: 図形 24">
                          <a:extLst>
                            <a:ext uri="{FF2B5EF4-FFF2-40B4-BE49-F238E27FC236}">
                              <a16:creationId xmlns:a16="http://schemas.microsoft.com/office/drawing/2014/main" id="{DB7A1B0D-6901-4A1D-AE8E-835791A97C5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3183275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6" name="フリーフォーム: 図形 25">
                          <a:extLst>
                            <a:ext uri="{FF2B5EF4-FFF2-40B4-BE49-F238E27FC236}">
                              <a16:creationId xmlns:a16="http://schemas.microsoft.com/office/drawing/2014/main" id="{0B328E98-E886-42A6-BECB-EA7F3333D33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3988508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7" name="フリーフォーム: 図形 26">
                          <a:extLst>
                            <a:ext uri="{FF2B5EF4-FFF2-40B4-BE49-F238E27FC236}">
                              <a16:creationId xmlns:a16="http://schemas.microsoft.com/office/drawing/2014/main" id="{1C174360-97EE-483A-939C-CCD8E9CEABB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4794588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8" name="フリーフォーム: 図形 27">
                          <a:extLst>
                            <a:ext uri="{FF2B5EF4-FFF2-40B4-BE49-F238E27FC236}">
                              <a16:creationId xmlns:a16="http://schemas.microsoft.com/office/drawing/2014/main" id="{F16960E5-3DD6-4283-9E36-2C06766DD97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5599821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9" name="フリーフォーム: 図形 28">
                          <a:extLst>
                            <a:ext uri="{FF2B5EF4-FFF2-40B4-BE49-F238E27FC236}">
                              <a16:creationId xmlns:a16="http://schemas.microsoft.com/office/drawing/2014/main" id="{22448C7B-2492-4677-AF3B-0A3E96EE803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6390026" y="3752828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0" name="フリーフォーム: 図形 29">
                          <a:extLst>
                            <a:ext uri="{FF2B5EF4-FFF2-40B4-BE49-F238E27FC236}">
                              <a16:creationId xmlns:a16="http://schemas.microsoft.com/office/drawing/2014/main" id="{361FD9EC-BBD1-4404-B696-8DE97AD82AA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7195259" y="3377854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1" name="フリーフォーム: 図形 30">
                          <a:extLst>
                            <a:ext uri="{FF2B5EF4-FFF2-40B4-BE49-F238E27FC236}">
                              <a16:creationId xmlns:a16="http://schemas.microsoft.com/office/drawing/2014/main" id="{537CD2EB-0540-470C-9011-5BAEE38A777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8012148" y="3752827"/>
                          <a:ext cx="1247162" cy="1555749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21" name="四角形: 上の 2 つの角を丸める 20">
                        <a:extLst>
                          <a:ext uri="{FF2B5EF4-FFF2-40B4-BE49-F238E27FC236}">
                            <a16:creationId xmlns:a16="http://schemas.microsoft.com/office/drawing/2014/main" id="{AC335C26-1472-4B22-A327-EE4C6AD591C2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149760" y="3445483"/>
                        <a:ext cx="1235196" cy="845956"/>
                      </a:xfrm>
                      <a:prstGeom prst="round2Same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2" name="四角形: 上の 2 つの角を丸める 21">
                        <a:extLst>
                          <a:ext uri="{FF2B5EF4-FFF2-40B4-BE49-F238E27FC236}">
                            <a16:creationId xmlns:a16="http://schemas.microsoft.com/office/drawing/2014/main" id="{341B6E7D-13B2-435F-A64D-2BCA60CDAB49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7796770" y="3438600"/>
                        <a:ext cx="1237883" cy="845956"/>
                      </a:xfrm>
                      <a:prstGeom prst="round2Same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5" name="四角形: 角を丸くする 14">
                      <a:extLst>
                        <a:ext uri="{FF2B5EF4-FFF2-40B4-BE49-F238E27FC236}">
                          <a16:creationId xmlns:a16="http://schemas.microsoft.com/office/drawing/2014/main" id="{ACF0DCC2-97AA-4FF3-ADE1-E8907BDD5D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61268" y="3410742"/>
                      <a:ext cx="345303" cy="504029"/>
                    </a:xfrm>
                    <a:prstGeom prst="roundRect">
                      <a:avLst>
                        <a:gd name="adj" fmla="val 6662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" name="フリーフォーム: 図形 15">
                      <a:extLst>
                        <a:ext uri="{FF2B5EF4-FFF2-40B4-BE49-F238E27FC236}">
                          <a16:creationId xmlns:a16="http://schemas.microsoft.com/office/drawing/2014/main" id="{0D60458A-2E12-4909-B24B-A59B276A4C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88220" y="3345052"/>
                      <a:ext cx="632482" cy="632482"/>
                    </a:xfrm>
                    <a:custGeom>
                      <a:avLst/>
                      <a:gdLst>
                        <a:gd name="connsiteX0" fmla="*/ 615066 w 1230132"/>
                        <a:gd name="connsiteY0" fmla="*/ 0 h 1230133"/>
                        <a:gd name="connsiteX1" fmla="*/ 796229 w 1230132"/>
                        <a:gd name="connsiteY1" fmla="*/ 75040 h 1230133"/>
                        <a:gd name="connsiteX2" fmla="*/ 1155093 w 1230132"/>
                        <a:gd name="connsiteY2" fmla="*/ 433904 h 1230133"/>
                        <a:gd name="connsiteX3" fmla="*/ 1155093 w 1230132"/>
                        <a:gd name="connsiteY3" fmla="*/ 796230 h 1230133"/>
                        <a:gd name="connsiteX4" fmla="*/ 796229 w 1230132"/>
                        <a:gd name="connsiteY4" fmla="*/ 1155094 h 1230133"/>
                        <a:gd name="connsiteX5" fmla="*/ 433903 w 1230132"/>
                        <a:gd name="connsiteY5" fmla="*/ 1155094 h 1230133"/>
                        <a:gd name="connsiteX6" fmla="*/ 75039 w 1230132"/>
                        <a:gd name="connsiteY6" fmla="*/ 796230 h 1230133"/>
                        <a:gd name="connsiteX7" fmla="*/ 75039 w 1230132"/>
                        <a:gd name="connsiteY7" fmla="*/ 433904 h 1230133"/>
                        <a:gd name="connsiteX8" fmla="*/ 433903 w 1230132"/>
                        <a:gd name="connsiteY8" fmla="*/ 75040 h 1230133"/>
                        <a:gd name="connsiteX9" fmla="*/ 615066 w 1230132"/>
                        <a:gd name="connsiteY9" fmla="*/ 0 h 12301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230132" h="1230133">
                          <a:moveTo>
                            <a:pt x="615066" y="0"/>
                          </a:moveTo>
                          <a:cubicBezTo>
                            <a:pt x="680635" y="0"/>
                            <a:pt x="746203" y="25014"/>
                            <a:pt x="796229" y="75040"/>
                          </a:cubicBezTo>
                          <a:lnTo>
                            <a:pt x="1155093" y="433904"/>
                          </a:lnTo>
                          <a:cubicBezTo>
                            <a:pt x="1255146" y="533958"/>
                            <a:pt x="1255146" y="696177"/>
                            <a:pt x="1155093" y="796230"/>
                          </a:cubicBezTo>
                          <a:lnTo>
                            <a:pt x="796229" y="1155094"/>
                          </a:lnTo>
                          <a:cubicBezTo>
                            <a:pt x="696176" y="1255147"/>
                            <a:pt x="533957" y="1255147"/>
                            <a:pt x="433903" y="1155094"/>
                          </a:cubicBezTo>
                          <a:lnTo>
                            <a:pt x="75039" y="796230"/>
                          </a:lnTo>
                          <a:cubicBezTo>
                            <a:pt x="-25014" y="696177"/>
                            <a:pt x="-25014" y="533958"/>
                            <a:pt x="75039" y="433904"/>
                          </a:cubicBezTo>
                          <a:lnTo>
                            <a:pt x="433903" y="75040"/>
                          </a:lnTo>
                          <a:cubicBezTo>
                            <a:pt x="483930" y="25014"/>
                            <a:pt x="549498" y="1"/>
                            <a:pt x="615066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" name="フリーフォーム: 図形 16">
                      <a:extLst>
                        <a:ext uri="{FF2B5EF4-FFF2-40B4-BE49-F238E27FC236}">
                          <a16:creationId xmlns:a16="http://schemas.microsoft.com/office/drawing/2014/main" id="{04596603-65D1-4830-AC16-9146EFC223F2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5125684" y="3636977"/>
                      <a:ext cx="356419" cy="795631"/>
                    </a:xfrm>
                    <a:custGeom>
                      <a:avLst/>
                      <a:gdLst>
                        <a:gd name="connsiteX0" fmla="*/ 55088 w 187133"/>
                        <a:gd name="connsiteY0" fmla="*/ 454678 h 602323"/>
                        <a:gd name="connsiteX1" fmla="*/ 38519 w 187133"/>
                        <a:gd name="connsiteY1" fmla="*/ 471247 h 602323"/>
                        <a:gd name="connsiteX2" fmla="*/ 38519 w 187133"/>
                        <a:gd name="connsiteY2" fmla="*/ 537519 h 602323"/>
                        <a:gd name="connsiteX3" fmla="*/ 55088 w 187133"/>
                        <a:gd name="connsiteY3" fmla="*/ 554088 h 602323"/>
                        <a:gd name="connsiteX4" fmla="*/ 132045 w 187133"/>
                        <a:gd name="connsiteY4" fmla="*/ 554088 h 602323"/>
                        <a:gd name="connsiteX5" fmla="*/ 148614 w 187133"/>
                        <a:gd name="connsiteY5" fmla="*/ 537519 h 602323"/>
                        <a:gd name="connsiteX6" fmla="*/ 148614 w 187133"/>
                        <a:gd name="connsiteY6" fmla="*/ 471247 h 602323"/>
                        <a:gd name="connsiteX7" fmla="*/ 132045 w 187133"/>
                        <a:gd name="connsiteY7" fmla="*/ 454678 h 602323"/>
                        <a:gd name="connsiteX8" fmla="*/ 47857 w 187133"/>
                        <a:gd name="connsiteY8" fmla="*/ 0 h 602323"/>
                        <a:gd name="connsiteX9" fmla="*/ 139276 w 187133"/>
                        <a:gd name="connsiteY9" fmla="*/ 0 h 602323"/>
                        <a:gd name="connsiteX10" fmla="*/ 187133 w 187133"/>
                        <a:gd name="connsiteY10" fmla="*/ 554466 h 602323"/>
                        <a:gd name="connsiteX11" fmla="*/ 139276 w 187133"/>
                        <a:gd name="connsiteY11" fmla="*/ 602323 h 602323"/>
                        <a:gd name="connsiteX12" fmla="*/ 47857 w 187133"/>
                        <a:gd name="connsiteY12" fmla="*/ 602323 h 602323"/>
                        <a:gd name="connsiteX13" fmla="*/ 0 w 187133"/>
                        <a:gd name="connsiteY13" fmla="*/ 554466 h 6023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87133" h="602323">
                          <a:moveTo>
                            <a:pt x="55088" y="454678"/>
                          </a:moveTo>
                          <a:cubicBezTo>
                            <a:pt x="45937" y="454678"/>
                            <a:pt x="38519" y="462096"/>
                            <a:pt x="38519" y="471247"/>
                          </a:cubicBezTo>
                          <a:lnTo>
                            <a:pt x="38519" y="537519"/>
                          </a:lnTo>
                          <a:cubicBezTo>
                            <a:pt x="38519" y="546670"/>
                            <a:pt x="45937" y="554088"/>
                            <a:pt x="55088" y="554088"/>
                          </a:cubicBezTo>
                          <a:lnTo>
                            <a:pt x="132045" y="554088"/>
                          </a:lnTo>
                          <a:cubicBezTo>
                            <a:pt x="141196" y="554088"/>
                            <a:pt x="148614" y="546670"/>
                            <a:pt x="148614" y="537519"/>
                          </a:cubicBezTo>
                          <a:lnTo>
                            <a:pt x="148614" y="471247"/>
                          </a:lnTo>
                          <a:cubicBezTo>
                            <a:pt x="148614" y="462096"/>
                            <a:pt x="141196" y="454678"/>
                            <a:pt x="132045" y="454678"/>
                          </a:cubicBezTo>
                          <a:close/>
                          <a:moveTo>
                            <a:pt x="47857" y="0"/>
                          </a:moveTo>
                          <a:lnTo>
                            <a:pt x="139276" y="0"/>
                          </a:lnTo>
                          <a:lnTo>
                            <a:pt x="187133" y="554466"/>
                          </a:lnTo>
                          <a:cubicBezTo>
                            <a:pt x="187133" y="580897"/>
                            <a:pt x="165707" y="602323"/>
                            <a:pt x="139276" y="602323"/>
                          </a:cubicBezTo>
                          <a:lnTo>
                            <a:pt x="47857" y="602323"/>
                          </a:lnTo>
                          <a:cubicBezTo>
                            <a:pt x="21426" y="602323"/>
                            <a:pt x="0" y="580897"/>
                            <a:pt x="0" y="554466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" name="四角形: 角を丸くする 17">
                      <a:extLst>
                        <a:ext uri="{FF2B5EF4-FFF2-40B4-BE49-F238E27FC236}">
                          <a16:creationId xmlns:a16="http://schemas.microsoft.com/office/drawing/2014/main" id="{74D074A3-DDA2-43CB-9EF6-6F5F65E70F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36537" y="3581400"/>
                      <a:ext cx="520831" cy="152691"/>
                    </a:xfrm>
                    <a:prstGeom prst="roundRect">
                      <a:avLst>
                        <a:gd name="adj" fmla="val 23462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" name="フリーフォーム: 図形 11">
                    <a:extLst>
                      <a:ext uri="{FF2B5EF4-FFF2-40B4-BE49-F238E27FC236}">
                        <a16:creationId xmlns:a16="http://schemas.microsoft.com/office/drawing/2014/main" id="{4E397261-65ED-4A4A-88A1-730B78DFA6E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325847" y="2234617"/>
                    <a:ext cx="328779" cy="1167104"/>
                  </a:xfrm>
                  <a:custGeom>
                    <a:avLst/>
                    <a:gdLst>
                      <a:gd name="connsiteX0" fmla="*/ 217798 w 277689"/>
                      <a:gd name="connsiteY0" fmla="*/ 1689 h 1462108"/>
                      <a:gd name="connsiteX1" fmla="*/ 240874 w 277689"/>
                      <a:gd name="connsiteY1" fmla="*/ 24681 h 1462108"/>
                      <a:gd name="connsiteX2" fmla="*/ 262234 w 277689"/>
                      <a:gd name="connsiteY2" fmla="*/ 72723 h 1462108"/>
                      <a:gd name="connsiteX3" fmla="*/ 267044 w 277689"/>
                      <a:gd name="connsiteY3" fmla="*/ 91297 h 1462108"/>
                      <a:gd name="connsiteX4" fmla="*/ 266782 w 277689"/>
                      <a:gd name="connsiteY4" fmla="*/ 96183 h 1462108"/>
                      <a:gd name="connsiteX5" fmla="*/ 268479 w 277689"/>
                      <a:gd name="connsiteY5" fmla="*/ 107102 h 1462108"/>
                      <a:gd name="connsiteX6" fmla="*/ 268041 w 277689"/>
                      <a:gd name="connsiteY6" fmla="*/ 420570 h 1462108"/>
                      <a:gd name="connsiteX7" fmla="*/ 261662 w 277689"/>
                      <a:gd name="connsiteY7" fmla="*/ 461598 h 1462108"/>
                      <a:gd name="connsiteX8" fmla="*/ 244900 w 277689"/>
                      <a:gd name="connsiteY8" fmla="*/ 512042 h 1462108"/>
                      <a:gd name="connsiteX9" fmla="*/ 277689 w 277689"/>
                      <a:gd name="connsiteY9" fmla="*/ 1316973 h 1462108"/>
                      <a:gd name="connsiteX10" fmla="*/ 160064 w 277689"/>
                      <a:gd name="connsiteY10" fmla="*/ 1462108 h 1462108"/>
                      <a:gd name="connsiteX11" fmla="*/ 160065 w 277689"/>
                      <a:gd name="connsiteY11" fmla="*/ 1462107 h 1462108"/>
                      <a:gd name="connsiteX12" fmla="*/ 42440 w 277689"/>
                      <a:gd name="connsiteY12" fmla="*/ 1316972 h 1462108"/>
                      <a:gd name="connsiteX13" fmla="*/ 83670 w 277689"/>
                      <a:gd name="connsiteY13" fmla="*/ 524870 h 1462108"/>
                      <a:gd name="connsiteX14" fmla="*/ 81424 w 277689"/>
                      <a:gd name="connsiteY14" fmla="*/ 524947 h 1462108"/>
                      <a:gd name="connsiteX15" fmla="*/ 53741 w 277689"/>
                      <a:gd name="connsiteY15" fmla="*/ 517690 h 1462108"/>
                      <a:gd name="connsiteX16" fmla="*/ 4164 w 277689"/>
                      <a:gd name="connsiteY16" fmla="*/ 420570 h 1462108"/>
                      <a:gd name="connsiteX17" fmla="*/ 19380 w 277689"/>
                      <a:gd name="connsiteY17" fmla="*/ 250287 h 1462108"/>
                      <a:gd name="connsiteX18" fmla="*/ 55609 w 277689"/>
                      <a:gd name="connsiteY18" fmla="*/ 225440 h 1462108"/>
                      <a:gd name="connsiteX19" fmla="*/ 65455 w 277689"/>
                      <a:gd name="connsiteY19" fmla="*/ 222143 h 1462108"/>
                      <a:gd name="connsiteX20" fmla="*/ 72521 w 277689"/>
                      <a:gd name="connsiteY20" fmla="*/ 208613 h 1462108"/>
                      <a:gd name="connsiteX21" fmla="*/ 103810 w 277689"/>
                      <a:gd name="connsiteY21" fmla="*/ 191883 h 1462108"/>
                      <a:gd name="connsiteX22" fmla="*/ 122404 w 277689"/>
                      <a:gd name="connsiteY22" fmla="*/ 201826 h 1462108"/>
                      <a:gd name="connsiteX23" fmla="*/ 122528 w 277689"/>
                      <a:gd name="connsiteY23" fmla="*/ 201029 h 1462108"/>
                      <a:gd name="connsiteX24" fmla="*/ 163300 w 277689"/>
                      <a:gd name="connsiteY24" fmla="*/ 166143 h 1462108"/>
                      <a:gd name="connsiteX25" fmla="*/ 190208 w 277689"/>
                      <a:gd name="connsiteY25" fmla="*/ 180530 h 1462108"/>
                      <a:gd name="connsiteX26" fmla="*/ 192472 w 277689"/>
                      <a:gd name="connsiteY26" fmla="*/ 179281 h 1462108"/>
                      <a:gd name="connsiteX27" fmla="*/ 192472 w 277689"/>
                      <a:gd name="connsiteY27" fmla="*/ 113211 h 1462108"/>
                      <a:gd name="connsiteX28" fmla="*/ 175049 w 277689"/>
                      <a:gd name="connsiteY28" fmla="*/ 74029 h 1462108"/>
                      <a:gd name="connsiteX29" fmla="*/ 188959 w 277689"/>
                      <a:gd name="connsiteY29" fmla="*/ 6619 h 1462108"/>
                      <a:gd name="connsiteX30" fmla="*/ 217798 w 277689"/>
                      <a:gd name="connsiteY30" fmla="*/ 1689 h 1462108"/>
                      <a:gd name="connsiteX0" fmla="*/ 217798 w 277689"/>
                      <a:gd name="connsiteY0" fmla="*/ 1689 h 1462108"/>
                      <a:gd name="connsiteX1" fmla="*/ 240874 w 277689"/>
                      <a:gd name="connsiteY1" fmla="*/ 24681 h 1462108"/>
                      <a:gd name="connsiteX2" fmla="*/ 262234 w 277689"/>
                      <a:gd name="connsiteY2" fmla="*/ 72723 h 1462108"/>
                      <a:gd name="connsiteX3" fmla="*/ 267044 w 277689"/>
                      <a:gd name="connsiteY3" fmla="*/ 91297 h 1462108"/>
                      <a:gd name="connsiteX4" fmla="*/ 266782 w 277689"/>
                      <a:gd name="connsiteY4" fmla="*/ 96183 h 1462108"/>
                      <a:gd name="connsiteX5" fmla="*/ 268479 w 277689"/>
                      <a:gd name="connsiteY5" fmla="*/ 107102 h 1462108"/>
                      <a:gd name="connsiteX6" fmla="*/ 268041 w 277689"/>
                      <a:gd name="connsiteY6" fmla="*/ 420570 h 1462108"/>
                      <a:gd name="connsiteX7" fmla="*/ 261662 w 277689"/>
                      <a:gd name="connsiteY7" fmla="*/ 461598 h 1462108"/>
                      <a:gd name="connsiteX8" fmla="*/ 244900 w 277689"/>
                      <a:gd name="connsiteY8" fmla="*/ 512042 h 1462108"/>
                      <a:gd name="connsiteX9" fmla="*/ 277689 w 277689"/>
                      <a:gd name="connsiteY9" fmla="*/ 1316973 h 1462108"/>
                      <a:gd name="connsiteX10" fmla="*/ 160064 w 277689"/>
                      <a:gd name="connsiteY10" fmla="*/ 1462108 h 1462108"/>
                      <a:gd name="connsiteX11" fmla="*/ 160065 w 277689"/>
                      <a:gd name="connsiteY11" fmla="*/ 1462107 h 1462108"/>
                      <a:gd name="connsiteX12" fmla="*/ 42440 w 277689"/>
                      <a:gd name="connsiteY12" fmla="*/ 1316972 h 1462108"/>
                      <a:gd name="connsiteX13" fmla="*/ 83670 w 277689"/>
                      <a:gd name="connsiteY13" fmla="*/ 524870 h 1462108"/>
                      <a:gd name="connsiteX14" fmla="*/ 81424 w 277689"/>
                      <a:gd name="connsiteY14" fmla="*/ 524947 h 1462108"/>
                      <a:gd name="connsiteX15" fmla="*/ 53741 w 277689"/>
                      <a:gd name="connsiteY15" fmla="*/ 517690 h 1462108"/>
                      <a:gd name="connsiteX16" fmla="*/ 4164 w 277689"/>
                      <a:gd name="connsiteY16" fmla="*/ 420570 h 1462108"/>
                      <a:gd name="connsiteX17" fmla="*/ 19380 w 277689"/>
                      <a:gd name="connsiteY17" fmla="*/ 250287 h 1462108"/>
                      <a:gd name="connsiteX18" fmla="*/ 55609 w 277689"/>
                      <a:gd name="connsiteY18" fmla="*/ 225440 h 1462108"/>
                      <a:gd name="connsiteX19" fmla="*/ 65455 w 277689"/>
                      <a:gd name="connsiteY19" fmla="*/ 222143 h 1462108"/>
                      <a:gd name="connsiteX20" fmla="*/ 72521 w 277689"/>
                      <a:gd name="connsiteY20" fmla="*/ 208613 h 1462108"/>
                      <a:gd name="connsiteX21" fmla="*/ 103810 w 277689"/>
                      <a:gd name="connsiteY21" fmla="*/ 191883 h 1462108"/>
                      <a:gd name="connsiteX22" fmla="*/ 122404 w 277689"/>
                      <a:gd name="connsiteY22" fmla="*/ 201826 h 1462108"/>
                      <a:gd name="connsiteX23" fmla="*/ 122528 w 277689"/>
                      <a:gd name="connsiteY23" fmla="*/ 201029 h 1462108"/>
                      <a:gd name="connsiteX24" fmla="*/ 163300 w 277689"/>
                      <a:gd name="connsiteY24" fmla="*/ 166143 h 1462108"/>
                      <a:gd name="connsiteX25" fmla="*/ 190208 w 277689"/>
                      <a:gd name="connsiteY25" fmla="*/ 180530 h 1462108"/>
                      <a:gd name="connsiteX26" fmla="*/ 192472 w 277689"/>
                      <a:gd name="connsiteY26" fmla="*/ 179281 h 1462108"/>
                      <a:gd name="connsiteX27" fmla="*/ 192472 w 277689"/>
                      <a:gd name="connsiteY27" fmla="*/ 113211 h 1462108"/>
                      <a:gd name="connsiteX28" fmla="*/ 188959 w 277689"/>
                      <a:gd name="connsiteY28" fmla="*/ 6619 h 1462108"/>
                      <a:gd name="connsiteX29" fmla="*/ 217798 w 277689"/>
                      <a:gd name="connsiteY29" fmla="*/ 1689 h 1462108"/>
                      <a:gd name="connsiteX0" fmla="*/ 217798 w 277689"/>
                      <a:gd name="connsiteY0" fmla="*/ 0 h 1460419"/>
                      <a:gd name="connsiteX1" fmla="*/ 240874 w 277689"/>
                      <a:gd name="connsiteY1" fmla="*/ 22992 h 1460419"/>
                      <a:gd name="connsiteX2" fmla="*/ 262234 w 277689"/>
                      <a:gd name="connsiteY2" fmla="*/ 71034 h 1460419"/>
                      <a:gd name="connsiteX3" fmla="*/ 267044 w 277689"/>
                      <a:gd name="connsiteY3" fmla="*/ 89608 h 1460419"/>
                      <a:gd name="connsiteX4" fmla="*/ 266782 w 277689"/>
                      <a:gd name="connsiteY4" fmla="*/ 94494 h 1460419"/>
                      <a:gd name="connsiteX5" fmla="*/ 268479 w 277689"/>
                      <a:gd name="connsiteY5" fmla="*/ 105413 h 1460419"/>
                      <a:gd name="connsiteX6" fmla="*/ 268041 w 277689"/>
                      <a:gd name="connsiteY6" fmla="*/ 418881 h 1460419"/>
                      <a:gd name="connsiteX7" fmla="*/ 261662 w 277689"/>
                      <a:gd name="connsiteY7" fmla="*/ 459909 h 1460419"/>
                      <a:gd name="connsiteX8" fmla="*/ 244900 w 277689"/>
                      <a:gd name="connsiteY8" fmla="*/ 510353 h 1460419"/>
                      <a:gd name="connsiteX9" fmla="*/ 277689 w 277689"/>
                      <a:gd name="connsiteY9" fmla="*/ 1315284 h 1460419"/>
                      <a:gd name="connsiteX10" fmla="*/ 160064 w 277689"/>
                      <a:gd name="connsiteY10" fmla="*/ 1460419 h 1460419"/>
                      <a:gd name="connsiteX11" fmla="*/ 160065 w 277689"/>
                      <a:gd name="connsiteY11" fmla="*/ 1460418 h 1460419"/>
                      <a:gd name="connsiteX12" fmla="*/ 42440 w 277689"/>
                      <a:gd name="connsiteY12" fmla="*/ 1315283 h 1460419"/>
                      <a:gd name="connsiteX13" fmla="*/ 83670 w 277689"/>
                      <a:gd name="connsiteY13" fmla="*/ 523181 h 1460419"/>
                      <a:gd name="connsiteX14" fmla="*/ 81424 w 277689"/>
                      <a:gd name="connsiteY14" fmla="*/ 523258 h 1460419"/>
                      <a:gd name="connsiteX15" fmla="*/ 53741 w 277689"/>
                      <a:gd name="connsiteY15" fmla="*/ 516001 h 1460419"/>
                      <a:gd name="connsiteX16" fmla="*/ 4164 w 277689"/>
                      <a:gd name="connsiteY16" fmla="*/ 418881 h 1460419"/>
                      <a:gd name="connsiteX17" fmla="*/ 19380 w 277689"/>
                      <a:gd name="connsiteY17" fmla="*/ 248598 h 1460419"/>
                      <a:gd name="connsiteX18" fmla="*/ 55609 w 277689"/>
                      <a:gd name="connsiteY18" fmla="*/ 223751 h 1460419"/>
                      <a:gd name="connsiteX19" fmla="*/ 65455 w 277689"/>
                      <a:gd name="connsiteY19" fmla="*/ 220454 h 1460419"/>
                      <a:gd name="connsiteX20" fmla="*/ 72521 w 277689"/>
                      <a:gd name="connsiteY20" fmla="*/ 206924 h 1460419"/>
                      <a:gd name="connsiteX21" fmla="*/ 103810 w 277689"/>
                      <a:gd name="connsiteY21" fmla="*/ 190194 h 1460419"/>
                      <a:gd name="connsiteX22" fmla="*/ 122404 w 277689"/>
                      <a:gd name="connsiteY22" fmla="*/ 200137 h 1460419"/>
                      <a:gd name="connsiteX23" fmla="*/ 122528 w 277689"/>
                      <a:gd name="connsiteY23" fmla="*/ 199340 h 1460419"/>
                      <a:gd name="connsiteX24" fmla="*/ 163300 w 277689"/>
                      <a:gd name="connsiteY24" fmla="*/ 164454 h 1460419"/>
                      <a:gd name="connsiteX25" fmla="*/ 190208 w 277689"/>
                      <a:gd name="connsiteY25" fmla="*/ 178841 h 1460419"/>
                      <a:gd name="connsiteX26" fmla="*/ 192472 w 277689"/>
                      <a:gd name="connsiteY26" fmla="*/ 177592 h 1460419"/>
                      <a:gd name="connsiteX27" fmla="*/ 192472 w 277689"/>
                      <a:gd name="connsiteY27" fmla="*/ 111522 h 1460419"/>
                      <a:gd name="connsiteX28" fmla="*/ 217798 w 277689"/>
                      <a:gd name="connsiteY28" fmla="*/ 0 h 1460419"/>
                      <a:gd name="connsiteX0" fmla="*/ 192472 w 277689"/>
                      <a:gd name="connsiteY0" fmla="*/ 88530 h 1437427"/>
                      <a:gd name="connsiteX1" fmla="*/ 240874 w 277689"/>
                      <a:gd name="connsiteY1" fmla="*/ 0 h 1437427"/>
                      <a:gd name="connsiteX2" fmla="*/ 262234 w 277689"/>
                      <a:gd name="connsiteY2" fmla="*/ 48042 h 1437427"/>
                      <a:gd name="connsiteX3" fmla="*/ 267044 w 277689"/>
                      <a:gd name="connsiteY3" fmla="*/ 66616 h 1437427"/>
                      <a:gd name="connsiteX4" fmla="*/ 266782 w 277689"/>
                      <a:gd name="connsiteY4" fmla="*/ 71502 h 1437427"/>
                      <a:gd name="connsiteX5" fmla="*/ 268479 w 277689"/>
                      <a:gd name="connsiteY5" fmla="*/ 82421 h 1437427"/>
                      <a:gd name="connsiteX6" fmla="*/ 268041 w 277689"/>
                      <a:gd name="connsiteY6" fmla="*/ 395889 h 1437427"/>
                      <a:gd name="connsiteX7" fmla="*/ 261662 w 277689"/>
                      <a:gd name="connsiteY7" fmla="*/ 436917 h 1437427"/>
                      <a:gd name="connsiteX8" fmla="*/ 244900 w 277689"/>
                      <a:gd name="connsiteY8" fmla="*/ 487361 h 1437427"/>
                      <a:gd name="connsiteX9" fmla="*/ 277689 w 277689"/>
                      <a:gd name="connsiteY9" fmla="*/ 1292292 h 1437427"/>
                      <a:gd name="connsiteX10" fmla="*/ 160064 w 277689"/>
                      <a:gd name="connsiteY10" fmla="*/ 1437427 h 1437427"/>
                      <a:gd name="connsiteX11" fmla="*/ 160065 w 277689"/>
                      <a:gd name="connsiteY11" fmla="*/ 1437426 h 1437427"/>
                      <a:gd name="connsiteX12" fmla="*/ 42440 w 277689"/>
                      <a:gd name="connsiteY12" fmla="*/ 1292291 h 1437427"/>
                      <a:gd name="connsiteX13" fmla="*/ 83670 w 277689"/>
                      <a:gd name="connsiteY13" fmla="*/ 500189 h 1437427"/>
                      <a:gd name="connsiteX14" fmla="*/ 81424 w 277689"/>
                      <a:gd name="connsiteY14" fmla="*/ 500266 h 1437427"/>
                      <a:gd name="connsiteX15" fmla="*/ 53741 w 277689"/>
                      <a:gd name="connsiteY15" fmla="*/ 493009 h 1437427"/>
                      <a:gd name="connsiteX16" fmla="*/ 4164 w 277689"/>
                      <a:gd name="connsiteY16" fmla="*/ 395889 h 1437427"/>
                      <a:gd name="connsiteX17" fmla="*/ 19380 w 277689"/>
                      <a:gd name="connsiteY17" fmla="*/ 225606 h 1437427"/>
                      <a:gd name="connsiteX18" fmla="*/ 55609 w 277689"/>
                      <a:gd name="connsiteY18" fmla="*/ 200759 h 1437427"/>
                      <a:gd name="connsiteX19" fmla="*/ 65455 w 277689"/>
                      <a:gd name="connsiteY19" fmla="*/ 197462 h 1437427"/>
                      <a:gd name="connsiteX20" fmla="*/ 72521 w 277689"/>
                      <a:gd name="connsiteY20" fmla="*/ 183932 h 1437427"/>
                      <a:gd name="connsiteX21" fmla="*/ 103810 w 277689"/>
                      <a:gd name="connsiteY21" fmla="*/ 167202 h 1437427"/>
                      <a:gd name="connsiteX22" fmla="*/ 122404 w 277689"/>
                      <a:gd name="connsiteY22" fmla="*/ 177145 h 1437427"/>
                      <a:gd name="connsiteX23" fmla="*/ 122528 w 277689"/>
                      <a:gd name="connsiteY23" fmla="*/ 176348 h 1437427"/>
                      <a:gd name="connsiteX24" fmla="*/ 163300 w 277689"/>
                      <a:gd name="connsiteY24" fmla="*/ 141462 h 1437427"/>
                      <a:gd name="connsiteX25" fmla="*/ 190208 w 277689"/>
                      <a:gd name="connsiteY25" fmla="*/ 155849 h 1437427"/>
                      <a:gd name="connsiteX26" fmla="*/ 192472 w 277689"/>
                      <a:gd name="connsiteY26" fmla="*/ 154600 h 1437427"/>
                      <a:gd name="connsiteX27" fmla="*/ 192472 w 277689"/>
                      <a:gd name="connsiteY27" fmla="*/ 88530 h 1437427"/>
                      <a:gd name="connsiteX0" fmla="*/ 192472 w 277689"/>
                      <a:gd name="connsiteY0" fmla="*/ 40488 h 1389385"/>
                      <a:gd name="connsiteX1" fmla="*/ 262234 w 277689"/>
                      <a:gd name="connsiteY1" fmla="*/ 0 h 1389385"/>
                      <a:gd name="connsiteX2" fmla="*/ 267044 w 277689"/>
                      <a:gd name="connsiteY2" fmla="*/ 18574 h 1389385"/>
                      <a:gd name="connsiteX3" fmla="*/ 266782 w 277689"/>
                      <a:gd name="connsiteY3" fmla="*/ 23460 h 1389385"/>
                      <a:gd name="connsiteX4" fmla="*/ 268479 w 277689"/>
                      <a:gd name="connsiteY4" fmla="*/ 34379 h 1389385"/>
                      <a:gd name="connsiteX5" fmla="*/ 268041 w 277689"/>
                      <a:gd name="connsiteY5" fmla="*/ 347847 h 1389385"/>
                      <a:gd name="connsiteX6" fmla="*/ 261662 w 277689"/>
                      <a:gd name="connsiteY6" fmla="*/ 388875 h 1389385"/>
                      <a:gd name="connsiteX7" fmla="*/ 244900 w 277689"/>
                      <a:gd name="connsiteY7" fmla="*/ 439319 h 1389385"/>
                      <a:gd name="connsiteX8" fmla="*/ 277689 w 277689"/>
                      <a:gd name="connsiteY8" fmla="*/ 1244250 h 1389385"/>
                      <a:gd name="connsiteX9" fmla="*/ 160064 w 277689"/>
                      <a:gd name="connsiteY9" fmla="*/ 1389385 h 1389385"/>
                      <a:gd name="connsiteX10" fmla="*/ 160065 w 277689"/>
                      <a:gd name="connsiteY10" fmla="*/ 1389384 h 1389385"/>
                      <a:gd name="connsiteX11" fmla="*/ 42440 w 277689"/>
                      <a:gd name="connsiteY11" fmla="*/ 1244249 h 1389385"/>
                      <a:gd name="connsiteX12" fmla="*/ 83670 w 277689"/>
                      <a:gd name="connsiteY12" fmla="*/ 452147 h 1389385"/>
                      <a:gd name="connsiteX13" fmla="*/ 81424 w 277689"/>
                      <a:gd name="connsiteY13" fmla="*/ 452224 h 1389385"/>
                      <a:gd name="connsiteX14" fmla="*/ 53741 w 277689"/>
                      <a:gd name="connsiteY14" fmla="*/ 444967 h 1389385"/>
                      <a:gd name="connsiteX15" fmla="*/ 4164 w 277689"/>
                      <a:gd name="connsiteY15" fmla="*/ 347847 h 1389385"/>
                      <a:gd name="connsiteX16" fmla="*/ 19380 w 277689"/>
                      <a:gd name="connsiteY16" fmla="*/ 177564 h 1389385"/>
                      <a:gd name="connsiteX17" fmla="*/ 55609 w 277689"/>
                      <a:gd name="connsiteY17" fmla="*/ 152717 h 1389385"/>
                      <a:gd name="connsiteX18" fmla="*/ 65455 w 277689"/>
                      <a:gd name="connsiteY18" fmla="*/ 149420 h 1389385"/>
                      <a:gd name="connsiteX19" fmla="*/ 72521 w 277689"/>
                      <a:gd name="connsiteY19" fmla="*/ 135890 h 1389385"/>
                      <a:gd name="connsiteX20" fmla="*/ 103810 w 277689"/>
                      <a:gd name="connsiteY20" fmla="*/ 119160 h 1389385"/>
                      <a:gd name="connsiteX21" fmla="*/ 122404 w 277689"/>
                      <a:gd name="connsiteY21" fmla="*/ 129103 h 1389385"/>
                      <a:gd name="connsiteX22" fmla="*/ 122528 w 277689"/>
                      <a:gd name="connsiteY22" fmla="*/ 128306 h 1389385"/>
                      <a:gd name="connsiteX23" fmla="*/ 163300 w 277689"/>
                      <a:gd name="connsiteY23" fmla="*/ 93420 h 1389385"/>
                      <a:gd name="connsiteX24" fmla="*/ 190208 w 277689"/>
                      <a:gd name="connsiteY24" fmla="*/ 107807 h 1389385"/>
                      <a:gd name="connsiteX25" fmla="*/ 192472 w 277689"/>
                      <a:gd name="connsiteY25" fmla="*/ 106558 h 1389385"/>
                      <a:gd name="connsiteX26" fmla="*/ 192472 w 277689"/>
                      <a:gd name="connsiteY26" fmla="*/ 40488 h 1389385"/>
                      <a:gd name="connsiteX0" fmla="*/ 192472 w 277689"/>
                      <a:gd name="connsiteY0" fmla="*/ 40488 h 1389385"/>
                      <a:gd name="connsiteX1" fmla="*/ 262234 w 277689"/>
                      <a:gd name="connsiteY1" fmla="*/ 0 h 1389385"/>
                      <a:gd name="connsiteX2" fmla="*/ 267044 w 277689"/>
                      <a:gd name="connsiteY2" fmla="*/ 18574 h 1389385"/>
                      <a:gd name="connsiteX3" fmla="*/ 268479 w 277689"/>
                      <a:gd name="connsiteY3" fmla="*/ 34379 h 1389385"/>
                      <a:gd name="connsiteX4" fmla="*/ 268041 w 277689"/>
                      <a:gd name="connsiteY4" fmla="*/ 347847 h 1389385"/>
                      <a:gd name="connsiteX5" fmla="*/ 261662 w 277689"/>
                      <a:gd name="connsiteY5" fmla="*/ 388875 h 1389385"/>
                      <a:gd name="connsiteX6" fmla="*/ 244900 w 277689"/>
                      <a:gd name="connsiteY6" fmla="*/ 439319 h 1389385"/>
                      <a:gd name="connsiteX7" fmla="*/ 277689 w 277689"/>
                      <a:gd name="connsiteY7" fmla="*/ 1244250 h 1389385"/>
                      <a:gd name="connsiteX8" fmla="*/ 160064 w 277689"/>
                      <a:gd name="connsiteY8" fmla="*/ 1389385 h 1389385"/>
                      <a:gd name="connsiteX9" fmla="*/ 160065 w 277689"/>
                      <a:gd name="connsiteY9" fmla="*/ 1389384 h 1389385"/>
                      <a:gd name="connsiteX10" fmla="*/ 42440 w 277689"/>
                      <a:gd name="connsiteY10" fmla="*/ 1244249 h 1389385"/>
                      <a:gd name="connsiteX11" fmla="*/ 83670 w 277689"/>
                      <a:gd name="connsiteY11" fmla="*/ 452147 h 1389385"/>
                      <a:gd name="connsiteX12" fmla="*/ 81424 w 277689"/>
                      <a:gd name="connsiteY12" fmla="*/ 452224 h 1389385"/>
                      <a:gd name="connsiteX13" fmla="*/ 53741 w 277689"/>
                      <a:gd name="connsiteY13" fmla="*/ 444967 h 1389385"/>
                      <a:gd name="connsiteX14" fmla="*/ 4164 w 277689"/>
                      <a:gd name="connsiteY14" fmla="*/ 347847 h 1389385"/>
                      <a:gd name="connsiteX15" fmla="*/ 19380 w 277689"/>
                      <a:gd name="connsiteY15" fmla="*/ 177564 h 1389385"/>
                      <a:gd name="connsiteX16" fmla="*/ 55609 w 277689"/>
                      <a:gd name="connsiteY16" fmla="*/ 152717 h 1389385"/>
                      <a:gd name="connsiteX17" fmla="*/ 65455 w 277689"/>
                      <a:gd name="connsiteY17" fmla="*/ 149420 h 1389385"/>
                      <a:gd name="connsiteX18" fmla="*/ 72521 w 277689"/>
                      <a:gd name="connsiteY18" fmla="*/ 135890 h 1389385"/>
                      <a:gd name="connsiteX19" fmla="*/ 103810 w 277689"/>
                      <a:gd name="connsiteY19" fmla="*/ 119160 h 1389385"/>
                      <a:gd name="connsiteX20" fmla="*/ 122404 w 277689"/>
                      <a:gd name="connsiteY20" fmla="*/ 129103 h 1389385"/>
                      <a:gd name="connsiteX21" fmla="*/ 122528 w 277689"/>
                      <a:gd name="connsiteY21" fmla="*/ 128306 h 1389385"/>
                      <a:gd name="connsiteX22" fmla="*/ 163300 w 277689"/>
                      <a:gd name="connsiteY22" fmla="*/ 93420 h 1389385"/>
                      <a:gd name="connsiteX23" fmla="*/ 190208 w 277689"/>
                      <a:gd name="connsiteY23" fmla="*/ 107807 h 1389385"/>
                      <a:gd name="connsiteX24" fmla="*/ 192472 w 277689"/>
                      <a:gd name="connsiteY24" fmla="*/ 106558 h 1389385"/>
                      <a:gd name="connsiteX25" fmla="*/ 192472 w 277689"/>
                      <a:gd name="connsiteY25" fmla="*/ 40488 h 1389385"/>
                      <a:gd name="connsiteX0" fmla="*/ 192472 w 277689"/>
                      <a:gd name="connsiteY0" fmla="*/ 33743 h 1382640"/>
                      <a:gd name="connsiteX1" fmla="*/ 267044 w 277689"/>
                      <a:gd name="connsiteY1" fmla="*/ 11829 h 1382640"/>
                      <a:gd name="connsiteX2" fmla="*/ 268479 w 277689"/>
                      <a:gd name="connsiteY2" fmla="*/ 27634 h 1382640"/>
                      <a:gd name="connsiteX3" fmla="*/ 268041 w 277689"/>
                      <a:gd name="connsiteY3" fmla="*/ 341102 h 1382640"/>
                      <a:gd name="connsiteX4" fmla="*/ 261662 w 277689"/>
                      <a:gd name="connsiteY4" fmla="*/ 382130 h 1382640"/>
                      <a:gd name="connsiteX5" fmla="*/ 244900 w 277689"/>
                      <a:gd name="connsiteY5" fmla="*/ 432574 h 1382640"/>
                      <a:gd name="connsiteX6" fmla="*/ 277689 w 277689"/>
                      <a:gd name="connsiteY6" fmla="*/ 1237505 h 1382640"/>
                      <a:gd name="connsiteX7" fmla="*/ 160064 w 277689"/>
                      <a:gd name="connsiteY7" fmla="*/ 1382640 h 1382640"/>
                      <a:gd name="connsiteX8" fmla="*/ 160065 w 277689"/>
                      <a:gd name="connsiteY8" fmla="*/ 1382639 h 1382640"/>
                      <a:gd name="connsiteX9" fmla="*/ 42440 w 277689"/>
                      <a:gd name="connsiteY9" fmla="*/ 1237504 h 1382640"/>
                      <a:gd name="connsiteX10" fmla="*/ 83670 w 277689"/>
                      <a:gd name="connsiteY10" fmla="*/ 445402 h 1382640"/>
                      <a:gd name="connsiteX11" fmla="*/ 81424 w 277689"/>
                      <a:gd name="connsiteY11" fmla="*/ 445479 h 1382640"/>
                      <a:gd name="connsiteX12" fmla="*/ 53741 w 277689"/>
                      <a:gd name="connsiteY12" fmla="*/ 438222 h 1382640"/>
                      <a:gd name="connsiteX13" fmla="*/ 4164 w 277689"/>
                      <a:gd name="connsiteY13" fmla="*/ 341102 h 1382640"/>
                      <a:gd name="connsiteX14" fmla="*/ 19380 w 277689"/>
                      <a:gd name="connsiteY14" fmla="*/ 170819 h 1382640"/>
                      <a:gd name="connsiteX15" fmla="*/ 55609 w 277689"/>
                      <a:gd name="connsiteY15" fmla="*/ 145972 h 1382640"/>
                      <a:gd name="connsiteX16" fmla="*/ 65455 w 277689"/>
                      <a:gd name="connsiteY16" fmla="*/ 142675 h 1382640"/>
                      <a:gd name="connsiteX17" fmla="*/ 72521 w 277689"/>
                      <a:gd name="connsiteY17" fmla="*/ 129145 h 1382640"/>
                      <a:gd name="connsiteX18" fmla="*/ 103810 w 277689"/>
                      <a:gd name="connsiteY18" fmla="*/ 112415 h 1382640"/>
                      <a:gd name="connsiteX19" fmla="*/ 122404 w 277689"/>
                      <a:gd name="connsiteY19" fmla="*/ 122358 h 1382640"/>
                      <a:gd name="connsiteX20" fmla="*/ 122528 w 277689"/>
                      <a:gd name="connsiteY20" fmla="*/ 121561 h 1382640"/>
                      <a:gd name="connsiteX21" fmla="*/ 163300 w 277689"/>
                      <a:gd name="connsiteY21" fmla="*/ 86675 h 1382640"/>
                      <a:gd name="connsiteX22" fmla="*/ 190208 w 277689"/>
                      <a:gd name="connsiteY22" fmla="*/ 101062 h 1382640"/>
                      <a:gd name="connsiteX23" fmla="*/ 192472 w 277689"/>
                      <a:gd name="connsiteY23" fmla="*/ 99813 h 1382640"/>
                      <a:gd name="connsiteX24" fmla="*/ 192472 w 277689"/>
                      <a:gd name="connsiteY24" fmla="*/ 33743 h 1382640"/>
                      <a:gd name="connsiteX0" fmla="*/ 192472 w 277689"/>
                      <a:gd name="connsiteY0" fmla="*/ 6109 h 1355006"/>
                      <a:gd name="connsiteX1" fmla="*/ 268479 w 277689"/>
                      <a:gd name="connsiteY1" fmla="*/ 0 h 1355006"/>
                      <a:gd name="connsiteX2" fmla="*/ 268041 w 277689"/>
                      <a:gd name="connsiteY2" fmla="*/ 313468 h 1355006"/>
                      <a:gd name="connsiteX3" fmla="*/ 261662 w 277689"/>
                      <a:gd name="connsiteY3" fmla="*/ 354496 h 1355006"/>
                      <a:gd name="connsiteX4" fmla="*/ 244900 w 277689"/>
                      <a:gd name="connsiteY4" fmla="*/ 404940 h 1355006"/>
                      <a:gd name="connsiteX5" fmla="*/ 277689 w 277689"/>
                      <a:gd name="connsiteY5" fmla="*/ 1209871 h 1355006"/>
                      <a:gd name="connsiteX6" fmla="*/ 160064 w 277689"/>
                      <a:gd name="connsiteY6" fmla="*/ 1355006 h 1355006"/>
                      <a:gd name="connsiteX7" fmla="*/ 160065 w 277689"/>
                      <a:gd name="connsiteY7" fmla="*/ 1355005 h 1355006"/>
                      <a:gd name="connsiteX8" fmla="*/ 42440 w 277689"/>
                      <a:gd name="connsiteY8" fmla="*/ 1209870 h 1355006"/>
                      <a:gd name="connsiteX9" fmla="*/ 83670 w 277689"/>
                      <a:gd name="connsiteY9" fmla="*/ 417768 h 1355006"/>
                      <a:gd name="connsiteX10" fmla="*/ 81424 w 277689"/>
                      <a:gd name="connsiteY10" fmla="*/ 417845 h 1355006"/>
                      <a:gd name="connsiteX11" fmla="*/ 53741 w 277689"/>
                      <a:gd name="connsiteY11" fmla="*/ 410588 h 1355006"/>
                      <a:gd name="connsiteX12" fmla="*/ 4164 w 277689"/>
                      <a:gd name="connsiteY12" fmla="*/ 313468 h 1355006"/>
                      <a:gd name="connsiteX13" fmla="*/ 19380 w 277689"/>
                      <a:gd name="connsiteY13" fmla="*/ 143185 h 1355006"/>
                      <a:gd name="connsiteX14" fmla="*/ 55609 w 277689"/>
                      <a:gd name="connsiteY14" fmla="*/ 118338 h 1355006"/>
                      <a:gd name="connsiteX15" fmla="*/ 65455 w 277689"/>
                      <a:gd name="connsiteY15" fmla="*/ 115041 h 1355006"/>
                      <a:gd name="connsiteX16" fmla="*/ 72521 w 277689"/>
                      <a:gd name="connsiteY16" fmla="*/ 101511 h 1355006"/>
                      <a:gd name="connsiteX17" fmla="*/ 103810 w 277689"/>
                      <a:gd name="connsiteY17" fmla="*/ 84781 h 1355006"/>
                      <a:gd name="connsiteX18" fmla="*/ 122404 w 277689"/>
                      <a:gd name="connsiteY18" fmla="*/ 94724 h 1355006"/>
                      <a:gd name="connsiteX19" fmla="*/ 122528 w 277689"/>
                      <a:gd name="connsiteY19" fmla="*/ 93927 h 1355006"/>
                      <a:gd name="connsiteX20" fmla="*/ 163300 w 277689"/>
                      <a:gd name="connsiteY20" fmla="*/ 59041 h 1355006"/>
                      <a:gd name="connsiteX21" fmla="*/ 190208 w 277689"/>
                      <a:gd name="connsiteY21" fmla="*/ 73428 h 1355006"/>
                      <a:gd name="connsiteX22" fmla="*/ 192472 w 277689"/>
                      <a:gd name="connsiteY22" fmla="*/ 72179 h 1355006"/>
                      <a:gd name="connsiteX23" fmla="*/ 192472 w 277689"/>
                      <a:gd name="connsiteY23" fmla="*/ 6109 h 1355006"/>
                      <a:gd name="connsiteX0" fmla="*/ 192472 w 277689"/>
                      <a:gd name="connsiteY0" fmla="*/ 0 h 1348897"/>
                      <a:gd name="connsiteX1" fmla="*/ 266098 w 277689"/>
                      <a:gd name="connsiteY1" fmla="*/ 66213 h 1348897"/>
                      <a:gd name="connsiteX2" fmla="*/ 268041 w 277689"/>
                      <a:gd name="connsiteY2" fmla="*/ 307359 h 1348897"/>
                      <a:gd name="connsiteX3" fmla="*/ 261662 w 277689"/>
                      <a:gd name="connsiteY3" fmla="*/ 348387 h 1348897"/>
                      <a:gd name="connsiteX4" fmla="*/ 244900 w 277689"/>
                      <a:gd name="connsiteY4" fmla="*/ 398831 h 1348897"/>
                      <a:gd name="connsiteX5" fmla="*/ 277689 w 277689"/>
                      <a:gd name="connsiteY5" fmla="*/ 1203762 h 1348897"/>
                      <a:gd name="connsiteX6" fmla="*/ 160064 w 277689"/>
                      <a:gd name="connsiteY6" fmla="*/ 1348897 h 1348897"/>
                      <a:gd name="connsiteX7" fmla="*/ 160065 w 277689"/>
                      <a:gd name="connsiteY7" fmla="*/ 1348896 h 1348897"/>
                      <a:gd name="connsiteX8" fmla="*/ 42440 w 277689"/>
                      <a:gd name="connsiteY8" fmla="*/ 1203761 h 1348897"/>
                      <a:gd name="connsiteX9" fmla="*/ 83670 w 277689"/>
                      <a:gd name="connsiteY9" fmla="*/ 411659 h 1348897"/>
                      <a:gd name="connsiteX10" fmla="*/ 81424 w 277689"/>
                      <a:gd name="connsiteY10" fmla="*/ 411736 h 1348897"/>
                      <a:gd name="connsiteX11" fmla="*/ 53741 w 277689"/>
                      <a:gd name="connsiteY11" fmla="*/ 404479 h 1348897"/>
                      <a:gd name="connsiteX12" fmla="*/ 4164 w 277689"/>
                      <a:gd name="connsiteY12" fmla="*/ 307359 h 1348897"/>
                      <a:gd name="connsiteX13" fmla="*/ 19380 w 277689"/>
                      <a:gd name="connsiteY13" fmla="*/ 137076 h 1348897"/>
                      <a:gd name="connsiteX14" fmla="*/ 55609 w 277689"/>
                      <a:gd name="connsiteY14" fmla="*/ 112229 h 1348897"/>
                      <a:gd name="connsiteX15" fmla="*/ 65455 w 277689"/>
                      <a:gd name="connsiteY15" fmla="*/ 108932 h 1348897"/>
                      <a:gd name="connsiteX16" fmla="*/ 72521 w 277689"/>
                      <a:gd name="connsiteY16" fmla="*/ 95402 h 1348897"/>
                      <a:gd name="connsiteX17" fmla="*/ 103810 w 277689"/>
                      <a:gd name="connsiteY17" fmla="*/ 78672 h 1348897"/>
                      <a:gd name="connsiteX18" fmla="*/ 122404 w 277689"/>
                      <a:gd name="connsiteY18" fmla="*/ 88615 h 1348897"/>
                      <a:gd name="connsiteX19" fmla="*/ 122528 w 277689"/>
                      <a:gd name="connsiteY19" fmla="*/ 87818 h 1348897"/>
                      <a:gd name="connsiteX20" fmla="*/ 163300 w 277689"/>
                      <a:gd name="connsiteY20" fmla="*/ 52932 h 1348897"/>
                      <a:gd name="connsiteX21" fmla="*/ 190208 w 277689"/>
                      <a:gd name="connsiteY21" fmla="*/ 67319 h 1348897"/>
                      <a:gd name="connsiteX22" fmla="*/ 192472 w 277689"/>
                      <a:gd name="connsiteY22" fmla="*/ 66070 h 1348897"/>
                      <a:gd name="connsiteX23" fmla="*/ 192472 w 277689"/>
                      <a:gd name="connsiteY23" fmla="*/ 0 h 1348897"/>
                      <a:gd name="connsiteX0" fmla="*/ 223429 w 277689"/>
                      <a:gd name="connsiteY0" fmla="*/ 0 h 1326452"/>
                      <a:gd name="connsiteX1" fmla="*/ 266098 w 277689"/>
                      <a:gd name="connsiteY1" fmla="*/ 43768 h 1326452"/>
                      <a:gd name="connsiteX2" fmla="*/ 268041 w 277689"/>
                      <a:gd name="connsiteY2" fmla="*/ 284914 h 1326452"/>
                      <a:gd name="connsiteX3" fmla="*/ 261662 w 277689"/>
                      <a:gd name="connsiteY3" fmla="*/ 325942 h 1326452"/>
                      <a:gd name="connsiteX4" fmla="*/ 244900 w 277689"/>
                      <a:gd name="connsiteY4" fmla="*/ 376386 h 1326452"/>
                      <a:gd name="connsiteX5" fmla="*/ 277689 w 277689"/>
                      <a:gd name="connsiteY5" fmla="*/ 1181317 h 1326452"/>
                      <a:gd name="connsiteX6" fmla="*/ 160064 w 277689"/>
                      <a:gd name="connsiteY6" fmla="*/ 1326452 h 1326452"/>
                      <a:gd name="connsiteX7" fmla="*/ 160065 w 277689"/>
                      <a:gd name="connsiteY7" fmla="*/ 1326451 h 1326452"/>
                      <a:gd name="connsiteX8" fmla="*/ 42440 w 277689"/>
                      <a:gd name="connsiteY8" fmla="*/ 1181316 h 1326452"/>
                      <a:gd name="connsiteX9" fmla="*/ 83670 w 277689"/>
                      <a:gd name="connsiteY9" fmla="*/ 389214 h 1326452"/>
                      <a:gd name="connsiteX10" fmla="*/ 81424 w 277689"/>
                      <a:gd name="connsiteY10" fmla="*/ 389291 h 1326452"/>
                      <a:gd name="connsiteX11" fmla="*/ 53741 w 277689"/>
                      <a:gd name="connsiteY11" fmla="*/ 382034 h 1326452"/>
                      <a:gd name="connsiteX12" fmla="*/ 4164 w 277689"/>
                      <a:gd name="connsiteY12" fmla="*/ 284914 h 1326452"/>
                      <a:gd name="connsiteX13" fmla="*/ 19380 w 277689"/>
                      <a:gd name="connsiteY13" fmla="*/ 114631 h 1326452"/>
                      <a:gd name="connsiteX14" fmla="*/ 55609 w 277689"/>
                      <a:gd name="connsiteY14" fmla="*/ 89784 h 1326452"/>
                      <a:gd name="connsiteX15" fmla="*/ 65455 w 277689"/>
                      <a:gd name="connsiteY15" fmla="*/ 86487 h 1326452"/>
                      <a:gd name="connsiteX16" fmla="*/ 72521 w 277689"/>
                      <a:gd name="connsiteY16" fmla="*/ 72957 h 1326452"/>
                      <a:gd name="connsiteX17" fmla="*/ 103810 w 277689"/>
                      <a:gd name="connsiteY17" fmla="*/ 56227 h 1326452"/>
                      <a:gd name="connsiteX18" fmla="*/ 122404 w 277689"/>
                      <a:gd name="connsiteY18" fmla="*/ 66170 h 1326452"/>
                      <a:gd name="connsiteX19" fmla="*/ 122528 w 277689"/>
                      <a:gd name="connsiteY19" fmla="*/ 65373 h 1326452"/>
                      <a:gd name="connsiteX20" fmla="*/ 163300 w 277689"/>
                      <a:gd name="connsiteY20" fmla="*/ 30487 h 1326452"/>
                      <a:gd name="connsiteX21" fmla="*/ 190208 w 277689"/>
                      <a:gd name="connsiteY21" fmla="*/ 44874 h 1326452"/>
                      <a:gd name="connsiteX22" fmla="*/ 192472 w 277689"/>
                      <a:gd name="connsiteY22" fmla="*/ 43625 h 1326452"/>
                      <a:gd name="connsiteX23" fmla="*/ 223429 w 277689"/>
                      <a:gd name="connsiteY23" fmla="*/ 0 h 1326452"/>
                      <a:gd name="connsiteX0" fmla="*/ 223429 w 277689"/>
                      <a:gd name="connsiteY0" fmla="*/ 3 h 1326455"/>
                      <a:gd name="connsiteX1" fmla="*/ 266098 w 277689"/>
                      <a:gd name="connsiteY1" fmla="*/ 43771 h 1326455"/>
                      <a:gd name="connsiteX2" fmla="*/ 268041 w 277689"/>
                      <a:gd name="connsiteY2" fmla="*/ 284917 h 1326455"/>
                      <a:gd name="connsiteX3" fmla="*/ 261662 w 277689"/>
                      <a:gd name="connsiteY3" fmla="*/ 325945 h 1326455"/>
                      <a:gd name="connsiteX4" fmla="*/ 244900 w 277689"/>
                      <a:gd name="connsiteY4" fmla="*/ 376389 h 1326455"/>
                      <a:gd name="connsiteX5" fmla="*/ 277689 w 277689"/>
                      <a:gd name="connsiteY5" fmla="*/ 1181320 h 1326455"/>
                      <a:gd name="connsiteX6" fmla="*/ 160064 w 277689"/>
                      <a:gd name="connsiteY6" fmla="*/ 1326455 h 1326455"/>
                      <a:gd name="connsiteX7" fmla="*/ 160065 w 277689"/>
                      <a:gd name="connsiteY7" fmla="*/ 1326454 h 1326455"/>
                      <a:gd name="connsiteX8" fmla="*/ 42440 w 277689"/>
                      <a:gd name="connsiteY8" fmla="*/ 1181319 h 1326455"/>
                      <a:gd name="connsiteX9" fmla="*/ 83670 w 277689"/>
                      <a:gd name="connsiteY9" fmla="*/ 389217 h 1326455"/>
                      <a:gd name="connsiteX10" fmla="*/ 81424 w 277689"/>
                      <a:gd name="connsiteY10" fmla="*/ 389294 h 1326455"/>
                      <a:gd name="connsiteX11" fmla="*/ 53741 w 277689"/>
                      <a:gd name="connsiteY11" fmla="*/ 382037 h 1326455"/>
                      <a:gd name="connsiteX12" fmla="*/ 4164 w 277689"/>
                      <a:gd name="connsiteY12" fmla="*/ 284917 h 1326455"/>
                      <a:gd name="connsiteX13" fmla="*/ 19380 w 277689"/>
                      <a:gd name="connsiteY13" fmla="*/ 114634 h 1326455"/>
                      <a:gd name="connsiteX14" fmla="*/ 55609 w 277689"/>
                      <a:gd name="connsiteY14" fmla="*/ 89787 h 1326455"/>
                      <a:gd name="connsiteX15" fmla="*/ 65455 w 277689"/>
                      <a:gd name="connsiteY15" fmla="*/ 86490 h 1326455"/>
                      <a:gd name="connsiteX16" fmla="*/ 72521 w 277689"/>
                      <a:gd name="connsiteY16" fmla="*/ 72960 h 1326455"/>
                      <a:gd name="connsiteX17" fmla="*/ 103810 w 277689"/>
                      <a:gd name="connsiteY17" fmla="*/ 56230 h 1326455"/>
                      <a:gd name="connsiteX18" fmla="*/ 122404 w 277689"/>
                      <a:gd name="connsiteY18" fmla="*/ 66173 h 1326455"/>
                      <a:gd name="connsiteX19" fmla="*/ 122528 w 277689"/>
                      <a:gd name="connsiteY19" fmla="*/ 65376 h 1326455"/>
                      <a:gd name="connsiteX20" fmla="*/ 163300 w 277689"/>
                      <a:gd name="connsiteY20" fmla="*/ 30490 h 1326455"/>
                      <a:gd name="connsiteX21" fmla="*/ 190208 w 277689"/>
                      <a:gd name="connsiteY21" fmla="*/ 44877 h 1326455"/>
                      <a:gd name="connsiteX22" fmla="*/ 192472 w 277689"/>
                      <a:gd name="connsiteY22" fmla="*/ 43628 h 1326455"/>
                      <a:gd name="connsiteX23" fmla="*/ 223429 w 277689"/>
                      <a:gd name="connsiteY23" fmla="*/ 3 h 1326455"/>
                      <a:gd name="connsiteX0" fmla="*/ 223429 w 314414"/>
                      <a:gd name="connsiteY0" fmla="*/ 3 h 1326455"/>
                      <a:gd name="connsiteX1" fmla="*/ 266098 w 314414"/>
                      <a:gd name="connsiteY1" fmla="*/ 43771 h 1326455"/>
                      <a:gd name="connsiteX2" fmla="*/ 314413 w 314414"/>
                      <a:gd name="connsiteY2" fmla="*/ 185828 h 1326455"/>
                      <a:gd name="connsiteX3" fmla="*/ 268041 w 314414"/>
                      <a:gd name="connsiteY3" fmla="*/ 284917 h 1326455"/>
                      <a:gd name="connsiteX4" fmla="*/ 261662 w 314414"/>
                      <a:gd name="connsiteY4" fmla="*/ 325945 h 1326455"/>
                      <a:gd name="connsiteX5" fmla="*/ 244900 w 314414"/>
                      <a:gd name="connsiteY5" fmla="*/ 376389 h 1326455"/>
                      <a:gd name="connsiteX6" fmla="*/ 277689 w 314414"/>
                      <a:gd name="connsiteY6" fmla="*/ 1181320 h 1326455"/>
                      <a:gd name="connsiteX7" fmla="*/ 160064 w 314414"/>
                      <a:gd name="connsiteY7" fmla="*/ 1326455 h 1326455"/>
                      <a:gd name="connsiteX8" fmla="*/ 160065 w 314414"/>
                      <a:gd name="connsiteY8" fmla="*/ 1326454 h 1326455"/>
                      <a:gd name="connsiteX9" fmla="*/ 42440 w 314414"/>
                      <a:gd name="connsiteY9" fmla="*/ 1181319 h 1326455"/>
                      <a:gd name="connsiteX10" fmla="*/ 83670 w 314414"/>
                      <a:gd name="connsiteY10" fmla="*/ 389217 h 1326455"/>
                      <a:gd name="connsiteX11" fmla="*/ 81424 w 314414"/>
                      <a:gd name="connsiteY11" fmla="*/ 389294 h 1326455"/>
                      <a:gd name="connsiteX12" fmla="*/ 53741 w 314414"/>
                      <a:gd name="connsiteY12" fmla="*/ 382037 h 1326455"/>
                      <a:gd name="connsiteX13" fmla="*/ 4164 w 314414"/>
                      <a:gd name="connsiteY13" fmla="*/ 284917 h 1326455"/>
                      <a:gd name="connsiteX14" fmla="*/ 19380 w 314414"/>
                      <a:gd name="connsiteY14" fmla="*/ 114634 h 1326455"/>
                      <a:gd name="connsiteX15" fmla="*/ 55609 w 314414"/>
                      <a:gd name="connsiteY15" fmla="*/ 89787 h 1326455"/>
                      <a:gd name="connsiteX16" fmla="*/ 65455 w 314414"/>
                      <a:gd name="connsiteY16" fmla="*/ 86490 h 1326455"/>
                      <a:gd name="connsiteX17" fmla="*/ 72521 w 314414"/>
                      <a:gd name="connsiteY17" fmla="*/ 72960 h 1326455"/>
                      <a:gd name="connsiteX18" fmla="*/ 103810 w 314414"/>
                      <a:gd name="connsiteY18" fmla="*/ 56230 h 1326455"/>
                      <a:gd name="connsiteX19" fmla="*/ 122404 w 314414"/>
                      <a:gd name="connsiteY19" fmla="*/ 66173 h 1326455"/>
                      <a:gd name="connsiteX20" fmla="*/ 122528 w 314414"/>
                      <a:gd name="connsiteY20" fmla="*/ 65376 h 1326455"/>
                      <a:gd name="connsiteX21" fmla="*/ 163300 w 314414"/>
                      <a:gd name="connsiteY21" fmla="*/ 30490 h 1326455"/>
                      <a:gd name="connsiteX22" fmla="*/ 190208 w 314414"/>
                      <a:gd name="connsiteY22" fmla="*/ 44877 h 1326455"/>
                      <a:gd name="connsiteX23" fmla="*/ 192472 w 314414"/>
                      <a:gd name="connsiteY23" fmla="*/ 43628 h 1326455"/>
                      <a:gd name="connsiteX24" fmla="*/ 223429 w 314414"/>
                      <a:gd name="connsiteY24" fmla="*/ 3 h 1326455"/>
                      <a:gd name="connsiteX0" fmla="*/ 223429 w 319560"/>
                      <a:gd name="connsiteY0" fmla="*/ 3 h 1326455"/>
                      <a:gd name="connsiteX1" fmla="*/ 266098 w 319560"/>
                      <a:gd name="connsiteY1" fmla="*/ 43771 h 1326455"/>
                      <a:gd name="connsiteX2" fmla="*/ 314413 w 319560"/>
                      <a:gd name="connsiteY2" fmla="*/ 185828 h 1326455"/>
                      <a:gd name="connsiteX3" fmla="*/ 268041 w 319560"/>
                      <a:gd name="connsiteY3" fmla="*/ 284917 h 1326455"/>
                      <a:gd name="connsiteX4" fmla="*/ 261662 w 319560"/>
                      <a:gd name="connsiteY4" fmla="*/ 325945 h 1326455"/>
                      <a:gd name="connsiteX5" fmla="*/ 244900 w 319560"/>
                      <a:gd name="connsiteY5" fmla="*/ 376389 h 1326455"/>
                      <a:gd name="connsiteX6" fmla="*/ 277689 w 319560"/>
                      <a:gd name="connsiteY6" fmla="*/ 1181320 h 1326455"/>
                      <a:gd name="connsiteX7" fmla="*/ 160064 w 319560"/>
                      <a:gd name="connsiteY7" fmla="*/ 1326455 h 1326455"/>
                      <a:gd name="connsiteX8" fmla="*/ 160065 w 319560"/>
                      <a:gd name="connsiteY8" fmla="*/ 1326454 h 1326455"/>
                      <a:gd name="connsiteX9" fmla="*/ 42440 w 319560"/>
                      <a:gd name="connsiteY9" fmla="*/ 1181319 h 1326455"/>
                      <a:gd name="connsiteX10" fmla="*/ 83670 w 319560"/>
                      <a:gd name="connsiteY10" fmla="*/ 389217 h 1326455"/>
                      <a:gd name="connsiteX11" fmla="*/ 81424 w 319560"/>
                      <a:gd name="connsiteY11" fmla="*/ 389294 h 1326455"/>
                      <a:gd name="connsiteX12" fmla="*/ 53741 w 319560"/>
                      <a:gd name="connsiteY12" fmla="*/ 382037 h 1326455"/>
                      <a:gd name="connsiteX13" fmla="*/ 4164 w 319560"/>
                      <a:gd name="connsiteY13" fmla="*/ 284917 h 1326455"/>
                      <a:gd name="connsiteX14" fmla="*/ 19380 w 319560"/>
                      <a:gd name="connsiteY14" fmla="*/ 114634 h 1326455"/>
                      <a:gd name="connsiteX15" fmla="*/ 55609 w 319560"/>
                      <a:gd name="connsiteY15" fmla="*/ 89787 h 1326455"/>
                      <a:gd name="connsiteX16" fmla="*/ 65455 w 319560"/>
                      <a:gd name="connsiteY16" fmla="*/ 86490 h 1326455"/>
                      <a:gd name="connsiteX17" fmla="*/ 72521 w 319560"/>
                      <a:gd name="connsiteY17" fmla="*/ 72960 h 1326455"/>
                      <a:gd name="connsiteX18" fmla="*/ 103810 w 319560"/>
                      <a:gd name="connsiteY18" fmla="*/ 56230 h 1326455"/>
                      <a:gd name="connsiteX19" fmla="*/ 122404 w 319560"/>
                      <a:gd name="connsiteY19" fmla="*/ 66173 h 1326455"/>
                      <a:gd name="connsiteX20" fmla="*/ 122528 w 319560"/>
                      <a:gd name="connsiteY20" fmla="*/ 65376 h 1326455"/>
                      <a:gd name="connsiteX21" fmla="*/ 163300 w 319560"/>
                      <a:gd name="connsiteY21" fmla="*/ 30490 h 1326455"/>
                      <a:gd name="connsiteX22" fmla="*/ 190208 w 319560"/>
                      <a:gd name="connsiteY22" fmla="*/ 44877 h 1326455"/>
                      <a:gd name="connsiteX23" fmla="*/ 192472 w 319560"/>
                      <a:gd name="connsiteY23" fmla="*/ 43628 h 1326455"/>
                      <a:gd name="connsiteX24" fmla="*/ 223429 w 319560"/>
                      <a:gd name="connsiteY24" fmla="*/ 3 h 1326455"/>
                      <a:gd name="connsiteX0" fmla="*/ 223429 w 314413"/>
                      <a:gd name="connsiteY0" fmla="*/ 3 h 1326455"/>
                      <a:gd name="connsiteX1" fmla="*/ 266098 w 314413"/>
                      <a:gd name="connsiteY1" fmla="*/ 43771 h 1326455"/>
                      <a:gd name="connsiteX2" fmla="*/ 314413 w 314413"/>
                      <a:gd name="connsiteY2" fmla="*/ 185828 h 1326455"/>
                      <a:gd name="connsiteX3" fmla="*/ 261662 w 314413"/>
                      <a:gd name="connsiteY3" fmla="*/ 325945 h 1326455"/>
                      <a:gd name="connsiteX4" fmla="*/ 244900 w 314413"/>
                      <a:gd name="connsiteY4" fmla="*/ 376389 h 1326455"/>
                      <a:gd name="connsiteX5" fmla="*/ 277689 w 314413"/>
                      <a:gd name="connsiteY5" fmla="*/ 1181320 h 1326455"/>
                      <a:gd name="connsiteX6" fmla="*/ 160064 w 314413"/>
                      <a:gd name="connsiteY6" fmla="*/ 1326455 h 1326455"/>
                      <a:gd name="connsiteX7" fmla="*/ 160065 w 314413"/>
                      <a:gd name="connsiteY7" fmla="*/ 1326454 h 1326455"/>
                      <a:gd name="connsiteX8" fmla="*/ 42440 w 314413"/>
                      <a:gd name="connsiteY8" fmla="*/ 1181319 h 1326455"/>
                      <a:gd name="connsiteX9" fmla="*/ 83670 w 314413"/>
                      <a:gd name="connsiteY9" fmla="*/ 389217 h 1326455"/>
                      <a:gd name="connsiteX10" fmla="*/ 81424 w 314413"/>
                      <a:gd name="connsiteY10" fmla="*/ 389294 h 1326455"/>
                      <a:gd name="connsiteX11" fmla="*/ 53741 w 314413"/>
                      <a:gd name="connsiteY11" fmla="*/ 382037 h 1326455"/>
                      <a:gd name="connsiteX12" fmla="*/ 4164 w 314413"/>
                      <a:gd name="connsiteY12" fmla="*/ 284917 h 1326455"/>
                      <a:gd name="connsiteX13" fmla="*/ 19380 w 314413"/>
                      <a:gd name="connsiteY13" fmla="*/ 114634 h 1326455"/>
                      <a:gd name="connsiteX14" fmla="*/ 55609 w 314413"/>
                      <a:gd name="connsiteY14" fmla="*/ 89787 h 1326455"/>
                      <a:gd name="connsiteX15" fmla="*/ 65455 w 314413"/>
                      <a:gd name="connsiteY15" fmla="*/ 86490 h 1326455"/>
                      <a:gd name="connsiteX16" fmla="*/ 72521 w 314413"/>
                      <a:gd name="connsiteY16" fmla="*/ 72960 h 1326455"/>
                      <a:gd name="connsiteX17" fmla="*/ 103810 w 314413"/>
                      <a:gd name="connsiteY17" fmla="*/ 56230 h 1326455"/>
                      <a:gd name="connsiteX18" fmla="*/ 122404 w 314413"/>
                      <a:gd name="connsiteY18" fmla="*/ 66173 h 1326455"/>
                      <a:gd name="connsiteX19" fmla="*/ 122528 w 314413"/>
                      <a:gd name="connsiteY19" fmla="*/ 65376 h 1326455"/>
                      <a:gd name="connsiteX20" fmla="*/ 163300 w 314413"/>
                      <a:gd name="connsiteY20" fmla="*/ 30490 h 1326455"/>
                      <a:gd name="connsiteX21" fmla="*/ 190208 w 314413"/>
                      <a:gd name="connsiteY21" fmla="*/ 44877 h 1326455"/>
                      <a:gd name="connsiteX22" fmla="*/ 192472 w 314413"/>
                      <a:gd name="connsiteY22" fmla="*/ 43628 h 1326455"/>
                      <a:gd name="connsiteX23" fmla="*/ 223429 w 314413"/>
                      <a:gd name="connsiteY23" fmla="*/ 3 h 1326455"/>
                      <a:gd name="connsiteX0" fmla="*/ 223429 w 314413"/>
                      <a:gd name="connsiteY0" fmla="*/ 3 h 1326455"/>
                      <a:gd name="connsiteX1" fmla="*/ 266098 w 314413"/>
                      <a:gd name="connsiteY1" fmla="*/ 43771 h 1326455"/>
                      <a:gd name="connsiteX2" fmla="*/ 314413 w 314413"/>
                      <a:gd name="connsiteY2" fmla="*/ 185828 h 1326455"/>
                      <a:gd name="connsiteX3" fmla="*/ 278330 w 314413"/>
                      <a:gd name="connsiteY3" fmla="*/ 328439 h 1326455"/>
                      <a:gd name="connsiteX4" fmla="*/ 244900 w 314413"/>
                      <a:gd name="connsiteY4" fmla="*/ 376389 h 1326455"/>
                      <a:gd name="connsiteX5" fmla="*/ 277689 w 314413"/>
                      <a:gd name="connsiteY5" fmla="*/ 1181320 h 1326455"/>
                      <a:gd name="connsiteX6" fmla="*/ 160064 w 314413"/>
                      <a:gd name="connsiteY6" fmla="*/ 1326455 h 1326455"/>
                      <a:gd name="connsiteX7" fmla="*/ 160065 w 314413"/>
                      <a:gd name="connsiteY7" fmla="*/ 1326454 h 1326455"/>
                      <a:gd name="connsiteX8" fmla="*/ 42440 w 314413"/>
                      <a:gd name="connsiteY8" fmla="*/ 1181319 h 1326455"/>
                      <a:gd name="connsiteX9" fmla="*/ 83670 w 314413"/>
                      <a:gd name="connsiteY9" fmla="*/ 389217 h 1326455"/>
                      <a:gd name="connsiteX10" fmla="*/ 81424 w 314413"/>
                      <a:gd name="connsiteY10" fmla="*/ 389294 h 1326455"/>
                      <a:gd name="connsiteX11" fmla="*/ 53741 w 314413"/>
                      <a:gd name="connsiteY11" fmla="*/ 382037 h 1326455"/>
                      <a:gd name="connsiteX12" fmla="*/ 4164 w 314413"/>
                      <a:gd name="connsiteY12" fmla="*/ 284917 h 1326455"/>
                      <a:gd name="connsiteX13" fmla="*/ 19380 w 314413"/>
                      <a:gd name="connsiteY13" fmla="*/ 114634 h 1326455"/>
                      <a:gd name="connsiteX14" fmla="*/ 55609 w 314413"/>
                      <a:gd name="connsiteY14" fmla="*/ 89787 h 1326455"/>
                      <a:gd name="connsiteX15" fmla="*/ 65455 w 314413"/>
                      <a:gd name="connsiteY15" fmla="*/ 86490 h 1326455"/>
                      <a:gd name="connsiteX16" fmla="*/ 72521 w 314413"/>
                      <a:gd name="connsiteY16" fmla="*/ 72960 h 1326455"/>
                      <a:gd name="connsiteX17" fmla="*/ 103810 w 314413"/>
                      <a:gd name="connsiteY17" fmla="*/ 56230 h 1326455"/>
                      <a:gd name="connsiteX18" fmla="*/ 122404 w 314413"/>
                      <a:gd name="connsiteY18" fmla="*/ 66173 h 1326455"/>
                      <a:gd name="connsiteX19" fmla="*/ 122528 w 314413"/>
                      <a:gd name="connsiteY19" fmla="*/ 65376 h 1326455"/>
                      <a:gd name="connsiteX20" fmla="*/ 163300 w 314413"/>
                      <a:gd name="connsiteY20" fmla="*/ 30490 h 1326455"/>
                      <a:gd name="connsiteX21" fmla="*/ 190208 w 314413"/>
                      <a:gd name="connsiteY21" fmla="*/ 44877 h 1326455"/>
                      <a:gd name="connsiteX22" fmla="*/ 192472 w 314413"/>
                      <a:gd name="connsiteY22" fmla="*/ 43628 h 1326455"/>
                      <a:gd name="connsiteX23" fmla="*/ 223429 w 314413"/>
                      <a:gd name="connsiteY23" fmla="*/ 3 h 1326455"/>
                      <a:gd name="connsiteX0" fmla="*/ 223429 w 333463"/>
                      <a:gd name="connsiteY0" fmla="*/ 3 h 1326455"/>
                      <a:gd name="connsiteX1" fmla="*/ 266098 w 333463"/>
                      <a:gd name="connsiteY1" fmla="*/ 43771 h 1326455"/>
                      <a:gd name="connsiteX2" fmla="*/ 333463 w 333463"/>
                      <a:gd name="connsiteY2" fmla="*/ 220742 h 1326455"/>
                      <a:gd name="connsiteX3" fmla="*/ 278330 w 333463"/>
                      <a:gd name="connsiteY3" fmla="*/ 328439 h 1326455"/>
                      <a:gd name="connsiteX4" fmla="*/ 244900 w 333463"/>
                      <a:gd name="connsiteY4" fmla="*/ 376389 h 1326455"/>
                      <a:gd name="connsiteX5" fmla="*/ 277689 w 333463"/>
                      <a:gd name="connsiteY5" fmla="*/ 1181320 h 1326455"/>
                      <a:gd name="connsiteX6" fmla="*/ 160064 w 333463"/>
                      <a:gd name="connsiteY6" fmla="*/ 1326455 h 1326455"/>
                      <a:gd name="connsiteX7" fmla="*/ 160065 w 333463"/>
                      <a:gd name="connsiteY7" fmla="*/ 1326454 h 1326455"/>
                      <a:gd name="connsiteX8" fmla="*/ 42440 w 333463"/>
                      <a:gd name="connsiteY8" fmla="*/ 1181319 h 1326455"/>
                      <a:gd name="connsiteX9" fmla="*/ 83670 w 333463"/>
                      <a:gd name="connsiteY9" fmla="*/ 389217 h 1326455"/>
                      <a:gd name="connsiteX10" fmla="*/ 81424 w 333463"/>
                      <a:gd name="connsiteY10" fmla="*/ 389294 h 1326455"/>
                      <a:gd name="connsiteX11" fmla="*/ 53741 w 333463"/>
                      <a:gd name="connsiteY11" fmla="*/ 382037 h 1326455"/>
                      <a:gd name="connsiteX12" fmla="*/ 4164 w 333463"/>
                      <a:gd name="connsiteY12" fmla="*/ 284917 h 1326455"/>
                      <a:gd name="connsiteX13" fmla="*/ 19380 w 333463"/>
                      <a:gd name="connsiteY13" fmla="*/ 114634 h 1326455"/>
                      <a:gd name="connsiteX14" fmla="*/ 55609 w 333463"/>
                      <a:gd name="connsiteY14" fmla="*/ 89787 h 1326455"/>
                      <a:gd name="connsiteX15" fmla="*/ 65455 w 333463"/>
                      <a:gd name="connsiteY15" fmla="*/ 86490 h 1326455"/>
                      <a:gd name="connsiteX16" fmla="*/ 72521 w 333463"/>
                      <a:gd name="connsiteY16" fmla="*/ 72960 h 1326455"/>
                      <a:gd name="connsiteX17" fmla="*/ 103810 w 333463"/>
                      <a:gd name="connsiteY17" fmla="*/ 56230 h 1326455"/>
                      <a:gd name="connsiteX18" fmla="*/ 122404 w 333463"/>
                      <a:gd name="connsiteY18" fmla="*/ 66173 h 1326455"/>
                      <a:gd name="connsiteX19" fmla="*/ 122528 w 333463"/>
                      <a:gd name="connsiteY19" fmla="*/ 65376 h 1326455"/>
                      <a:gd name="connsiteX20" fmla="*/ 163300 w 333463"/>
                      <a:gd name="connsiteY20" fmla="*/ 30490 h 1326455"/>
                      <a:gd name="connsiteX21" fmla="*/ 190208 w 333463"/>
                      <a:gd name="connsiteY21" fmla="*/ 44877 h 1326455"/>
                      <a:gd name="connsiteX22" fmla="*/ 192472 w 333463"/>
                      <a:gd name="connsiteY22" fmla="*/ 43628 h 1326455"/>
                      <a:gd name="connsiteX23" fmla="*/ 223429 w 333463"/>
                      <a:gd name="connsiteY23" fmla="*/ 3 h 1326455"/>
                      <a:gd name="connsiteX0" fmla="*/ 223429 w 333463"/>
                      <a:gd name="connsiteY0" fmla="*/ 3 h 1326455"/>
                      <a:gd name="connsiteX1" fmla="*/ 266098 w 333463"/>
                      <a:gd name="connsiteY1" fmla="*/ 43771 h 1326455"/>
                      <a:gd name="connsiteX2" fmla="*/ 333463 w 333463"/>
                      <a:gd name="connsiteY2" fmla="*/ 220742 h 1326455"/>
                      <a:gd name="connsiteX3" fmla="*/ 278330 w 333463"/>
                      <a:gd name="connsiteY3" fmla="*/ 328439 h 1326455"/>
                      <a:gd name="connsiteX4" fmla="*/ 244900 w 333463"/>
                      <a:gd name="connsiteY4" fmla="*/ 376389 h 1326455"/>
                      <a:gd name="connsiteX5" fmla="*/ 277689 w 333463"/>
                      <a:gd name="connsiteY5" fmla="*/ 1181320 h 1326455"/>
                      <a:gd name="connsiteX6" fmla="*/ 160064 w 333463"/>
                      <a:gd name="connsiteY6" fmla="*/ 1326455 h 1326455"/>
                      <a:gd name="connsiteX7" fmla="*/ 160065 w 333463"/>
                      <a:gd name="connsiteY7" fmla="*/ 1326454 h 1326455"/>
                      <a:gd name="connsiteX8" fmla="*/ 42440 w 333463"/>
                      <a:gd name="connsiteY8" fmla="*/ 1181319 h 1326455"/>
                      <a:gd name="connsiteX9" fmla="*/ 83670 w 333463"/>
                      <a:gd name="connsiteY9" fmla="*/ 389217 h 1326455"/>
                      <a:gd name="connsiteX10" fmla="*/ 81424 w 333463"/>
                      <a:gd name="connsiteY10" fmla="*/ 389294 h 1326455"/>
                      <a:gd name="connsiteX11" fmla="*/ 53741 w 333463"/>
                      <a:gd name="connsiteY11" fmla="*/ 382037 h 1326455"/>
                      <a:gd name="connsiteX12" fmla="*/ 4164 w 333463"/>
                      <a:gd name="connsiteY12" fmla="*/ 284917 h 1326455"/>
                      <a:gd name="connsiteX13" fmla="*/ 19380 w 333463"/>
                      <a:gd name="connsiteY13" fmla="*/ 114634 h 1326455"/>
                      <a:gd name="connsiteX14" fmla="*/ 55609 w 333463"/>
                      <a:gd name="connsiteY14" fmla="*/ 89787 h 1326455"/>
                      <a:gd name="connsiteX15" fmla="*/ 65455 w 333463"/>
                      <a:gd name="connsiteY15" fmla="*/ 86490 h 1326455"/>
                      <a:gd name="connsiteX16" fmla="*/ 72521 w 333463"/>
                      <a:gd name="connsiteY16" fmla="*/ 72960 h 1326455"/>
                      <a:gd name="connsiteX17" fmla="*/ 103810 w 333463"/>
                      <a:gd name="connsiteY17" fmla="*/ 56230 h 1326455"/>
                      <a:gd name="connsiteX18" fmla="*/ 122404 w 333463"/>
                      <a:gd name="connsiteY18" fmla="*/ 66173 h 1326455"/>
                      <a:gd name="connsiteX19" fmla="*/ 122528 w 333463"/>
                      <a:gd name="connsiteY19" fmla="*/ 65376 h 1326455"/>
                      <a:gd name="connsiteX20" fmla="*/ 163300 w 333463"/>
                      <a:gd name="connsiteY20" fmla="*/ 30490 h 1326455"/>
                      <a:gd name="connsiteX21" fmla="*/ 190208 w 333463"/>
                      <a:gd name="connsiteY21" fmla="*/ 44877 h 1326455"/>
                      <a:gd name="connsiteX22" fmla="*/ 192472 w 333463"/>
                      <a:gd name="connsiteY22" fmla="*/ 43628 h 1326455"/>
                      <a:gd name="connsiteX23" fmla="*/ 223429 w 333463"/>
                      <a:gd name="connsiteY23" fmla="*/ 3 h 1326455"/>
                      <a:gd name="connsiteX0" fmla="*/ 223429 w 333466"/>
                      <a:gd name="connsiteY0" fmla="*/ 3 h 1326455"/>
                      <a:gd name="connsiteX1" fmla="*/ 266098 w 333466"/>
                      <a:gd name="connsiteY1" fmla="*/ 43771 h 1326455"/>
                      <a:gd name="connsiteX2" fmla="*/ 281076 w 333466"/>
                      <a:gd name="connsiteY2" fmla="*/ 133457 h 1326455"/>
                      <a:gd name="connsiteX3" fmla="*/ 333463 w 333466"/>
                      <a:gd name="connsiteY3" fmla="*/ 220742 h 1326455"/>
                      <a:gd name="connsiteX4" fmla="*/ 278330 w 333466"/>
                      <a:gd name="connsiteY4" fmla="*/ 328439 h 1326455"/>
                      <a:gd name="connsiteX5" fmla="*/ 244900 w 333466"/>
                      <a:gd name="connsiteY5" fmla="*/ 376389 h 1326455"/>
                      <a:gd name="connsiteX6" fmla="*/ 277689 w 333466"/>
                      <a:gd name="connsiteY6" fmla="*/ 1181320 h 1326455"/>
                      <a:gd name="connsiteX7" fmla="*/ 160064 w 333466"/>
                      <a:gd name="connsiteY7" fmla="*/ 1326455 h 1326455"/>
                      <a:gd name="connsiteX8" fmla="*/ 160065 w 333466"/>
                      <a:gd name="connsiteY8" fmla="*/ 1326454 h 1326455"/>
                      <a:gd name="connsiteX9" fmla="*/ 42440 w 333466"/>
                      <a:gd name="connsiteY9" fmla="*/ 1181319 h 1326455"/>
                      <a:gd name="connsiteX10" fmla="*/ 83670 w 333466"/>
                      <a:gd name="connsiteY10" fmla="*/ 389217 h 1326455"/>
                      <a:gd name="connsiteX11" fmla="*/ 81424 w 333466"/>
                      <a:gd name="connsiteY11" fmla="*/ 389294 h 1326455"/>
                      <a:gd name="connsiteX12" fmla="*/ 53741 w 333466"/>
                      <a:gd name="connsiteY12" fmla="*/ 382037 h 1326455"/>
                      <a:gd name="connsiteX13" fmla="*/ 4164 w 333466"/>
                      <a:gd name="connsiteY13" fmla="*/ 284917 h 1326455"/>
                      <a:gd name="connsiteX14" fmla="*/ 19380 w 333466"/>
                      <a:gd name="connsiteY14" fmla="*/ 114634 h 1326455"/>
                      <a:gd name="connsiteX15" fmla="*/ 55609 w 333466"/>
                      <a:gd name="connsiteY15" fmla="*/ 89787 h 1326455"/>
                      <a:gd name="connsiteX16" fmla="*/ 65455 w 333466"/>
                      <a:gd name="connsiteY16" fmla="*/ 86490 h 1326455"/>
                      <a:gd name="connsiteX17" fmla="*/ 72521 w 333466"/>
                      <a:gd name="connsiteY17" fmla="*/ 72960 h 1326455"/>
                      <a:gd name="connsiteX18" fmla="*/ 103810 w 333466"/>
                      <a:gd name="connsiteY18" fmla="*/ 56230 h 1326455"/>
                      <a:gd name="connsiteX19" fmla="*/ 122404 w 333466"/>
                      <a:gd name="connsiteY19" fmla="*/ 66173 h 1326455"/>
                      <a:gd name="connsiteX20" fmla="*/ 122528 w 333466"/>
                      <a:gd name="connsiteY20" fmla="*/ 65376 h 1326455"/>
                      <a:gd name="connsiteX21" fmla="*/ 163300 w 333466"/>
                      <a:gd name="connsiteY21" fmla="*/ 30490 h 1326455"/>
                      <a:gd name="connsiteX22" fmla="*/ 190208 w 333466"/>
                      <a:gd name="connsiteY22" fmla="*/ 44877 h 1326455"/>
                      <a:gd name="connsiteX23" fmla="*/ 192472 w 333466"/>
                      <a:gd name="connsiteY23" fmla="*/ 43628 h 1326455"/>
                      <a:gd name="connsiteX24" fmla="*/ 223429 w 333466"/>
                      <a:gd name="connsiteY24" fmla="*/ 3 h 1326455"/>
                      <a:gd name="connsiteX0" fmla="*/ 223429 w 334093"/>
                      <a:gd name="connsiteY0" fmla="*/ 3 h 1326455"/>
                      <a:gd name="connsiteX1" fmla="*/ 266098 w 334093"/>
                      <a:gd name="connsiteY1" fmla="*/ 43771 h 1326455"/>
                      <a:gd name="connsiteX2" fmla="*/ 281076 w 334093"/>
                      <a:gd name="connsiteY2" fmla="*/ 133457 h 1326455"/>
                      <a:gd name="connsiteX3" fmla="*/ 333463 w 334093"/>
                      <a:gd name="connsiteY3" fmla="*/ 220742 h 1326455"/>
                      <a:gd name="connsiteX4" fmla="*/ 278330 w 334093"/>
                      <a:gd name="connsiteY4" fmla="*/ 328439 h 1326455"/>
                      <a:gd name="connsiteX5" fmla="*/ 244900 w 334093"/>
                      <a:gd name="connsiteY5" fmla="*/ 376389 h 1326455"/>
                      <a:gd name="connsiteX6" fmla="*/ 277689 w 334093"/>
                      <a:gd name="connsiteY6" fmla="*/ 1181320 h 1326455"/>
                      <a:gd name="connsiteX7" fmla="*/ 160064 w 334093"/>
                      <a:gd name="connsiteY7" fmla="*/ 1326455 h 1326455"/>
                      <a:gd name="connsiteX8" fmla="*/ 160065 w 334093"/>
                      <a:gd name="connsiteY8" fmla="*/ 1326454 h 1326455"/>
                      <a:gd name="connsiteX9" fmla="*/ 42440 w 334093"/>
                      <a:gd name="connsiteY9" fmla="*/ 1181319 h 1326455"/>
                      <a:gd name="connsiteX10" fmla="*/ 83670 w 334093"/>
                      <a:gd name="connsiteY10" fmla="*/ 389217 h 1326455"/>
                      <a:gd name="connsiteX11" fmla="*/ 81424 w 334093"/>
                      <a:gd name="connsiteY11" fmla="*/ 389294 h 1326455"/>
                      <a:gd name="connsiteX12" fmla="*/ 53741 w 334093"/>
                      <a:gd name="connsiteY12" fmla="*/ 382037 h 1326455"/>
                      <a:gd name="connsiteX13" fmla="*/ 4164 w 334093"/>
                      <a:gd name="connsiteY13" fmla="*/ 284917 h 1326455"/>
                      <a:gd name="connsiteX14" fmla="*/ 19380 w 334093"/>
                      <a:gd name="connsiteY14" fmla="*/ 114634 h 1326455"/>
                      <a:gd name="connsiteX15" fmla="*/ 55609 w 334093"/>
                      <a:gd name="connsiteY15" fmla="*/ 89787 h 1326455"/>
                      <a:gd name="connsiteX16" fmla="*/ 65455 w 334093"/>
                      <a:gd name="connsiteY16" fmla="*/ 86490 h 1326455"/>
                      <a:gd name="connsiteX17" fmla="*/ 72521 w 334093"/>
                      <a:gd name="connsiteY17" fmla="*/ 72960 h 1326455"/>
                      <a:gd name="connsiteX18" fmla="*/ 103810 w 334093"/>
                      <a:gd name="connsiteY18" fmla="*/ 56230 h 1326455"/>
                      <a:gd name="connsiteX19" fmla="*/ 122404 w 334093"/>
                      <a:gd name="connsiteY19" fmla="*/ 66173 h 1326455"/>
                      <a:gd name="connsiteX20" fmla="*/ 122528 w 334093"/>
                      <a:gd name="connsiteY20" fmla="*/ 65376 h 1326455"/>
                      <a:gd name="connsiteX21" fmla="*/ 163300 w 334093"/>
                      <a:gd name="connsiteY21" fmla="*/ 30490 h 1326455"/>
                      <a:gd name="connsiteX22" fmla="*/ 190208 w 334093"/>
                      <a:gd name="connsiteY22" fmla="*/ 44877 h 1326455"/>
                      <a:gd name="connsiteX23" fmla="*/ 192472 w 334093"/>
                      <a:gd name="connsiteY23" fmla="*/ 43628 h 1326455"/>
                      <a:gd name="connsiteX24" fmla="*/ 223429 w 334093"/>
                      <a:gd name="connsiteY24" fmla="*/ 3 h 1326455"/>
                      <a:gd name="connsiteX0" fmla="*/ 223429 w 337658"/>
                      <a:gd name="connsiteY0" fmla="*/ 3 h 1326455"/>
                      <a:gd name="connsiteX1" fmla="*/ 266098 w 337658"/>
                      <a:gd name="connsiteY1" fmla="*/ 43771 h 1326455"/>
                      <a:gd name="connsiteX2" fmla="*/ 281076 w 337658"/>
                      <a:gd name="connsiteY2" fmla="*/ 133457 h 1326455"/>
                      <a:gd name="connsiteX3" fmla="*/ 333463 w 337658"/>
                      <a:gd name="connsiteY3" fmla="*/ 220742 h 1326455"/>
                      <a:gd name="connsiteX4" fmla="*/ 278330 w 337658"/>
                      <a:gd name="connsiteY4" fmla="*/ 328439 h 1326455"/>
                      <a:gd name="connsiteX5" fmla="*/ 244900 w 337658"/>
                      <a:gd name="connsiteY5" fmla="*/ 376389 h 1326455"/>
                      <a:gd name="connsiteX6" fmla="*/ 277689 w 337658"/>
                      <a:gd name="connsiteY6" fmla="*/ 1181320 h 1326455"/>
                      <a:gd name="connsiteX7" fmla="*/ 160064 w 337658"/>
                      <a:gd name="connsiteY7" fmla="*/ 1326455 h 1326455"/>
                      <a:gd name="connsiteX8" fmla="*/ 160065 w 337658"/>
                      <a:gd name="connsiteY8" fmla="*/ 1326454 h 1326455"/>
                      <a:gd name="connsiteX9" fmla="*/ 42440 w 337658"/>
                      <a:gd name="connsiteY9" fmla="*/ 1181319 h 1326455"/>
                      <a:gd name="connsiteX10" fmla="*/ 83670 w 337658"/>
                      <a:gd name="connsiteY10" fmla="*/ 389217 h 1326455"/>
                      <a:gd name="connsiteX11" fmla="*/ 81424 w 337658"/>
                      <a:gd name="connsiteY11" fmla="*/ 389294 h 1326455"/>
                      <a:gd name="connsiteX12" fmla="*/ 53741 w 337658"/>
                      <a:gd name="connsiteY12" fmla="*/ 382037 h 1326455"/>
                      <a:gd name="connsiteX13" fmla="*/ 4164 w 337658"/>
                      <a:gd name="connsiteY13" fmla="*/ 284917 h 1326455"/>
                      <a:gd name="connsiteX14" fmla="*/ 19380 w 337658"/>
                      <a:gd name="connsiteY14" fmla="*/ 114634 h 1326455"/>
                      <a:gd name="connsiteX15" fmla="*/ 55609 w 337658"/>
                      <a:gd name="connsiteY15" fmla="*/ 89787 h 1326455"/>
                      <a:gd name="connsiteX16" fmla="*/ 65455 w 337658"/>
                      <a:gd name="connsiteY16" fmla="*/ 86490 h 1326455"/>
                      <a:gd name="connsiteX17" fmla="*/ 72521 w 337658"/>
                      <a:gd name="connsiteY17" fmla="*/ 72960 h 1326455"/>
                      <a:gd name="connsiteX18" fmla="*/ 103810 w 337658"/>
                      <a:gd name="connsiteY18" fmla="*/ 56230 h 1326455"/>
                      <a:gd name="connsiteX19" fmla="*/ 122404 w 337658"/>
                      <a:gd name="connsiteY19" fmla="*/ 66173 h 1326455"/>
                      <a:gd name="connsiteX20" fmla="*/ 122528 w 337658"/>
                      <a:gd name="connsiteY20" fmla="*/ 65376 h 1326455"/>
                      <a:gd name="connsiteX21" fmla="*/ 163300 w 337658"/>
                      <a:gd name="connsiteY21" fmla="*/ 30490 h 1326455"/>
                      <a:gd name="connsiteX22" fmla="*/ 190208 w 337658"/>
                      <a:gd name="connsiteY22" fmla="*/ 44877 h 1326455"/>
                      <a:gd name="connsiteX23" fmla="*/ 192472 w 337658"/>
                      <a:gd name="connsiteY23" fmla="*/ 43628 h 1326455"/>
                      <a:gd name="connsiteX24" fmla="*/ 223429 w 337658"/>
                      <a:gd name="connsiteY24" fmla="*/ 3 h 1326455"/>
                      <a:gd name="connsiteX0" fmla="*/ 223429 w 346005"/>
                      <a:gd name="connsiteY0" fmla="*/ 3 h 1326455"/>
                      <a:gd name="connsiteX1" fmla="*/ 266098 w 346005"/>
                      <a:gd name="connsiteY1" fmla="*/ 43771 h 1326455"/>
                      <a:gd name="connsiteX2" fmla="*/ 281076 w 346005"/>
                      <a:gd name="connsiteY2" fmla="*/ 133457 h 1326455"/>
                      <a:gd name="connsiteX3" fmla="*/ 333463 w 346005"/>
                      <a:gd name="connsiteY3" fmla="*/ 220742 h 1326455"/>
                      <a:gd name="connsiteX4" fmla="*/ 278330 w 346005"/>
                      <a:gd name="connsiteY4" fmla="*/ 328439 h 1326455"/>
                      <a:gd name="connsiteX5" fmla="*/ 244900 w 346005"/>
                      <a:gd name="connsiteY5" fmla="*/ 376389 h 1326455"/>
                      <a:gd name="connsiteX6" fmla="*/ 277689 w 346005"/>
                      <a:gd name="connsiteY6" fmla="*/ 1181320 h 1326455"/>
                      <a:gd name="connsiteX7" fmla="*/ 160064 w 346005"/>
                      <a:gd name="connsiteY7" fmla="*/ 1326455 h 1326455"/>
                      <a:gd name="connsiteX8" fmla="*/ 160065 w 346005"/>
                      <a:gd name="connsiteY8" fmla="*/ 1326454 h 1326455"/>
                      <a:gd name="connsiteX9" fmla="*/ 42440 w 346005"/>
                      <a:gd name="connsiteY9" fmla="*/ 1181319 h 1326455"/>
                      <a:gd name="connsiteX10" fmla="*/ 83670 w 346005"/>
                      <a:gd name="connsiteY10" fmla="*/ 389217 h 1326455"/>
                      <a:gd name="connsiteX11" fmla="*/ 81424 w 346005"/>
                      <a:gd name="connsiteY11" fmla="*/ 389294 h 1326455"/>
                      <a:gd name="connsiteX12" fmla="*/ 53741 w 346005"/>
                      <a:gd name="connsiteY12" fmla="*/ 382037 h 1326455"/>
                      <a:gd name="connsiteX13" fmla="*/ 4164 w 346005"/>
                      <a:gd name="connsiteY13" fmla="*/ 284917 h 1326455"/>
                      <a:gd name="connsiteX14" fmla="*/ 19380 w 346005"/>
                      <a:gd name="connsiteY14" fmla="*/ 114634 h 1326455"/>
                      <a:gd name="connsiteX15" fmla="*/ 55609 w 346005"/>
                      <a:gd name="connsiteY15" fmla="*/ 89787 h 1326455"/>
                      <a:gd name="connsiteX16" fmla="*/ 65455 w 346005"/>
                      <a:gd name="connsiteY16" fmla="*/ 86490 h 1326455"/>
                      <a:gd name="connsiteX17" fmla="*/ 72521 w 346005"/>
                      <a:gd name="connsiteY17" fmla="*/ 72960 h 1326455"/>
                      <a:gd name="connsiteX18" fmla="*/ 103810 w 346005"/>
                      <a:gd name="connsiteY18" fmla="*/ 56230 h 1326455"/>
                      <a:gd name="connsiteX19" fmla="*/ 122404 w 346005"/>
                      <a:gd name="connsiteY19" fmla="*/ 66173 h 1326455"/>
                      <a:gd name="connsiteX20" fmla="*/ 122528 w 346005"/>
                      <a:gd name="connsiteY20" fmla="*/ 65376 h 1326455"/>
                      <a:gd name="connsiteX21" fmla="*/ 163300 w 346005"/>
                      <a:gd name="connsiteY21" fmla="*/ 30490 h 1326455"/>
                      <a:gd name="connsiteX22" fmla="*/ 190208 w 346005"/>
                      <a:gd name="connsiteY22" fmla="*/ 44877 h 1326455"/>
                      <a:gd name="connsiteX23" fmla="*/ 192472 w 346005"/>
                      <a:gd name="connsiteY23" fmla="*/ 43628 h 1326455"/>
                      <a:gd name="connsiteX24" fmla="*/ 223429 w 346005"/>
                      <a:gd name="connsiteY24" fmla="*/ 3 h 1326455"/>
                      <a:gd name="connsiteX0" fmla="*/ 223429 w 335821"/>
                      <a:gd name="connsiteY0" fmla="*/ 3 h 1326455"/>
                      <a:gd name="connsiteX1" fmla="*/ 266098 w 335821"/>
                      <a:gd name="connsiteY1" fmla="*/ 43771 h 1326455"/>
                      <a:gd name="connsiteX2" fmla="*/ 276314 w 335821"/>
                      <a:gd name="connsiteY2" fmla="*/ 140937 h 1326455"/>
                      <a:gd name="connsiteX3" fmla="*/ 333463 w 335821"/>
                      <a:gd name="connsiteY3" fmla="*/ 220742 h 1326455"/>
                      <a:gd name="connsiteX4" fmla="*/ 278330 w 335821"/>
                      <a:gd name="connsiteY4" fmla="*/ 328439 h 1326455"/>
                      <a:gd name="connsiteX5" fmla="*/ 244900 w 335821"/>
                      <a:gd name="connsiteY5" fmla="*/ 376389 h 1326455"/>
                      <a:gd name="connsiteX6" fmla="*/ 277689 w 335821"/>
                      <a:gd name="connsiteY6" fmla="*/ 1181320 h 1326455"/>
                      <a:gd name="connsiteX7" fmla="*/ 160064 w 335821"/>
                      <a:gd name="connsiteY7" fmla="*/ 1326455 h 1326455"/>
                      <a:gd name="connsiteX8" fmla="*/ 160065 w 335821"/>
                      <a:gd name="connsiteY8" fmla="*/ 1326454 h 1326455"/>
                      <a:gd name="connsiteX9" fmla="*/ 42440 w 335821"/>
                      <a:gd name="connsiteY9" fmla="*/ 1181319 h 1326455"/>
                      <a:gd name="connsiteX10" fmla="*/ 83670 w 335821"/>
                      <a:gd name="connsiteY10" fmla="*/ 389217 h 1326455"/>
                      <a:gd name="connsiteX11" fmla="*/ 81424 w 335821"/>
                      <a:gd name="connsiteY11" fmla="*/ 389294 h 1326455"/>
                      <a:gd name="connsiteX12" fmla="*/ 53741 w 335821"/>
                      <a:gd name="connsiteY12" fmla="*/ 382037 h 1326455"/>
                      <a:gd name="connsiteX13" fmla="*/ 4164 w 335821"/>
                      <a:gd name="connsiteY13" fmla="*/ 284917 h 1326455"/>
                      <a:gd name="connsiteX14" fmla="*/ 19380 w 335821"/>
                      <a:gd name="connsiteY14" fmla="*/ 114634 h 1326455"/>
                      <a:gd name="connsiteX15" fmla="*/ 55609 w 335821"/>
                      <a:gd name="connsiteY15" fmla="*/ 89787 h 1326455"/>
                      <a:gd name="connsiteX16" fmla="*/ 65455 w 335821"/>
                      <a:gd name="connsiteY16" fmla="*/ 86490 h 1326455"/>
                      <a:gd name="connsiteX17" fmla="*/ 72521 w 335821"/>
                      <a:gd name="connsiteY17" fmla="*/ 72960 h 1326455"/>
                      <a:gd name="connsiteX18" fmla="*/ 103810 w 335821"/>
                      <a:gd name="connsiteY18" fmla="*/ 56230 h 1326455"/>
                      <a:gd name="connsiteX19" fmla="*/ 122404 w 335821"/>
                      <a:gd name="connsiteY19" fmla="*/ 66173 h 1326455"/>
                      <a:gd name="connsiteX20" fmla="*/ 122528 w 335821"/>
                      <a:gd name="connsiteY20" fmla="*/ 65376 h 1326455"/>
                      <a:gd name="connsiteX21" fmla="*/ 163300 w 335821"/>
                      <a:gd name="connsiteY21" fmla="*/ 30490 h 1326455"/>
                      <a:gd name="connsiteX22" fmla="*/ 190208 w 335821"/>
                      <a:gd name="connsiteY22" fmla="*/ 44877 h 1326455"/>
                      <a:gd name="connsiteX23" fmla="*/ 192472 w 335821"/>
                      <a:gd name="connsiteY23" fmla="*/ 43628 h 1326455"/>
                      <a:gd name="connsiteX24" fmla="*/ 223429 w 335821"/>
                      <a:gd name="connsiteY24" fmla="*/ 3 h 1326455"/>
                      <a:gd name="connsiteX0" fmla="*/ 223429 w 333532"/>
                      <a:gd name="connsiteY0" fmla="*/ 3 h 1326455"/>
                      <a:gd name="connsiteX1" fmla="*/ 266098 w 333532"/>
                      <a:gd name="connsiteY1" fmla="*/ 43771 h 1326455"/>
                      <a:gd name="connsiteX2" fmla="*/ 276314 w 333532"/>
                      <a:gd name="connsiteY2" fmla="*/ 140937 h 1326455"/>
                      <a:gd name="connsiteX3" fmla="*/ 333463 w 333532"/>
                      <a:gd name="connsiteY3" fmla="*/ 220742 h 1326455"/>
                      <a:gd name="connsiteX4" fmla="*/ 278330 w 333532"/>
                      <a:gd name="connsiteY4" fmla="*/ 328439 h 1326455"/>
                      <a:gd name="connsiteX5" fmla="*/ 244900 w 333532"/>
                      <a:gd name="connsiteY5" fmla="*/ 376389 h 1326455"/>
                      <a:gd name="connsiteX6" fmla="*/ 277689 w 333532"/>
                      <a:gd name="connsiteY6" fmla="*/ 1181320 h 1326455"/>
                      <a:gd name="connsiteX7" fmla="*/ 160064 w 333532"/>
                      <a:gd name="connsiteY7" fmla="*/ 1326455 h 1326455"/>
                      <a:gd name="connsiteX8" fmla="*/ 160065 w 333532"/>
                      <a:gd name="connsiteY8" fmla="*/ 1326454 h 1326455"/>
                      <a:gd name="connsiteX9" fmla="*/ 42440 w 333532"/>
                      <a:gd name="connsiteY9" fmla="*/ 1181319 h 1326455"/>
                      <a:gd name="connsiteX10" fmla="*/ 83670 w 333532"/>
                      <a:gd name="connsiteY10" fmla="*/ 389217 h 1326455"/>
                      <a:gd name="connsiteX11" fmla="*/ 81424 w 333532"/>
                      <a:gd name="connsiteY11" fmla="*/ 389294 h 1326455"/>
                      <a:gd name="connsiteX12" fmla="*/ 53741 w 333532"/>
                      <a:gd name="connsiteY12" fmla="*/ 382037 h 1326455"/>
                      <a:gd name="connsiteX13" fmla="*/ 4164 w 333532"/>
                      <a:gd name="connsiteY13" fmla="*/ 284917 h 1326455"/>
                      <a:gd name="connsiteX14" fmla="*/ 19380 w 333532"/>
                      <a:gd name="connsiteY14" fmla="*/ 114634 h 1326455"/>
                      <a:gd name="connsiteX15" fmla="*/ 55609 w 333532"/>
                      <a:gd name="connsiteY15" fmla="*/ 89787 h 1326455"/>
                      <a:gd name="connsiteX16" fmla="*/ 65455 w 333532"/>
                      <a:gd name="connsiteY16" fmla="*/ 86490 h 1326455"/>
                      <a:gd name="connsiteX17" fmla="*/ 72521 w 333532"/>
                      <a:gd name="connsiteY17" fmla="*/ 72960 h 1326455"/>
                      <a:gd name="connsiteX18" fmla="*/ 103810 w 333532"/>
                      <a:gd name="connsiteY18" fmla="*/ 56230 h 1326455"/>
                      <a:gd name="connsiteX19" fmla="*/ 122404 w 333532"/>
                      <a:gd name="connsiteY19" fmla="*/ 66173 h 1326455"/>
                      <a:gd name="connsiteX20" fmla="*/ 122528 w 333532"/>
                      <a:gd name="connsiteY20" fmla="*/ 65376 h 1326455"/>
                      <a:gd name="connsiteX21" fmla="*/ 163300 w 333532"/>
                      <a:gd name="connsiteY21" fmla="*/ 30490 h 1326455"/>
                      <a:gd name="connsiteX22" fmla="*/ 190208 w 333532"/>
                      <a:gd name="connsiteY22" fmla="*/ 44877 h 1326455"/>
                      <a:gd name="connsiteX23" fmla="*/ 192472 w 333532"/>
                      <a:gd name="connsiteY23" fmla="*/ 43628 h 1326455"/>
                      <a:gd name="connsiteX24" fmla="*/ 223429 w 333532"/>
                      <a:gd name="connsiteY24" fmla="*/ 3 h 1326455"/>
                      <a:gd name="connsiteX0" fmla="*/ 223429 w 333484"/>
                      <a:gd name="connsiteY0" fmla="*/ 3 h 1326455"/>
                      <a:gd name="connsiteX1" fmla="*/ 266098 w 333484"/>
                      <a:gd name="connsiteY1" fmla="*/ 43771 h 1326455"/>
                      <a:gd name="connsiteX2" fmla="*/ 271551 w 333484"/>
                      <a:gd name="connsiteY2" fmla="*/ 111011 h 1326455"/>
                      <a:gd name="connsiteX3" fmla="*/ 333463 w 333484"/>
                      <a:gd name="connsiteY3" fmla="*/ 220742 h 1326455"/>
                      <a:gd name="connsiteX4" fmla="*/ 278330 w 333484"/>
                      <a:gd name="connsiteY4" fmla="*/ 328439 h 1326455"/>
                      <a:gd name="connsiteX5" fmla="*/ 244900 w 333484"/>
                      <a:gd name="connsiteY5" fmla="*/ 376389 h 1326455"/>
                      <a:gd name="connsiteX6" fmla="*/ 277689 w 333484"/>
                      <a:gd name="connsiteY6" fmla="*/ 1181320 h 1326455"/>
                      <a:gd name="connsiteX7" fmla="*/ 160064 w 333484"/>
                      <a:gd name="connsiteY7" fmla="*/ 1326455 h 1326455"/>
                      <a:gd name="connsiteX8" fmla="*/ 160065 w 333484"/>
                      <a:gd name="connsiteY8" fmla="*/ 1326454 h 1326455"/>
                      <a:gd name="connsiteX9" fmla="*/ 42440 w 333484"/>
                      <a:gd name="connsiteY9" fmla="*/ 1181319 h 1326455"/>
                      <a:gd name="connsiteX10" fmla="*/ 83670 w 333484"/>
                      <a:gd name="connsiteY10" fmla="*/ 389217 h 1326455"/>
                      <a:gd name="connsiteX11" fmla="*/ 81424 w 333484"/>
                      <a:gd name="connsiteY11" fmla="*/ 389294 h 1326455"/>
                      <a:gd name="connsiteX12" fmla="*/ 53741 w 333484"/>
                      <a:gd name="connsiteY12" fmla="*/ 382037 h 1326455"/>
                      <a:gd name="connsiteX13" fmla="*/ 4164 w 333484"/>
                      <a:gd name="connsiteY13" fmla="*/ 284917 h 1326455"/>
                      <a:gd name="connsiteX14" fmla="*/ 19380 w 333484"/>
                      <a:gd name="connsiteY14" fmla="*/ 114634 h 1326455"/>
                      <a:gd name="connsiteX15" fmla="*/ 55609 w 333484"/>
                      <a:gd name="connsiteY15" fmla="*/ 89787 h 1326455"/>
                      <a:gd name="connsiteX16" fmla="*/ 65455 w 333484"/>
                      <a:gd name="connsiteY16" fmla="*/ 86490 h 1326455"/>
                      <a:gd name="connsiteX17" fmla="*/ 72521 w 333484"/>
                      <a:gd name="connsiteY17" fmla="*/ 72960 h 1326455"/>
                      <a:gd name="connsiteX18" fmla="*/ 103810 w 333484"/>
                      <a:gd name="connsiteY18" fmla="*/ 56230 h 1326455"/>
                      <a:gd name="connsiteX19" fmla="*/ 122404 w 333484"/>
                      <a:gd name="connsiteY19" fmla="*/ 66173 h 1326455"/>
                      <a:gd name="connsiteX20" fmla="*/ 122528 w 333484"/>
                      <a:gd name="connsiteY20" fmla="*/ 65376 h 1326455"/>
                      <a:gd name="connsiteX21" fmla="*/ 163300 w 333484"/>
                      <a:gd name="connsiteY21" fmla="*/ 30490 h 1326455"/>
                      <a:gd name="connsiteX22" fmla="*/ 190208 w 333484"/>
                      <a:gd name="connsiteY22" fmla="*/ 44877 h 1326455"/>
                      <a:gd name="connsiteX23" fmla="*/ 192472 w 333484"/>
                      <a:gd name="connsiteY23" fmla="*/ 43628 h 1326455"/>
                      <a:gd name="connsiteX24" fmla="*/ 223429 w 333484"/>
                      <a:gd name="connsiteY24" fmla="*/ 3 h 1326455"/>
                      <a:gd name="connsiteX0" fmla="*/ 223429 w 344761"/>
                      <a:gd name="connsiteY0" fmla="*/ 3 h 1326455"/>
                      <a:gd name="connsiteX1" fmla="*/ 266098 w 344761"/>
                      <a:gd name="connsiteY1" fmla="*/ 43771 h 1326455"/>
                      <a:gd name="connsiteX2" fmla="*/ 271551 w 344761"/>
                      <a:gd name="connsiteY2" fmla="*/ 111011 h 1326455"/>
                      <a:gd name="connsiteX3" fmla="*/ 333463 w 344761"/>
                      <a:gd name="connsiteY3" fmla="*/ 220742 h 1326455"/>
                      <a:gd name="connsiteX4" fmla="*/ 278330 w 344761"/>
                      <a:gd name="connsiteY4" fmla="*/ 328439 h 1326455"/>
                      <a:gd name="connsiteX5" fmla="*/ 244900 w 344761"/>
                      <a:gd name="connsiteY5" fmla="*/ 376389 h 1326455"/>
                      <a:gd name="connsiteX6" fmla="*/ 277689 w 344761"/>
                      <a:gd name="connsiteY6" fmla="*/ 1181320 h 1326455"/>
                      <a:gd name="connsiteX7" fmla="*/ 160064 w 344761"/>
                      <a:gd name="connsiteY7" fmla="*/ 1326455 h 1326455"/>
                      <a:gd name="connsiteX8" fmla="*/ 160065 w 344761"/>
                      <a:gd name="connsiteY8" fmla="*/ 1326454 h 1326455"/>
                      <a:gd name="connsiteX9" fmla="*/ 42440 w 344761"/>
                      <a:gd name="connsiteY9" fmla="*/ 1181319 h 1326455"/>
                      <a:gd name="connsiteX10" fmla="*/ 83670 w 344761"/>
                      <a:gd name="connsiteY10" fmla="*/ 389217 h 1326455"/>
                      <a:gd name="connsiteX11" fmla="*/ 81424 w 344761"/>
                      <a:gd name="connsiteY11" fmla="*/ 389294 h 1326455"/>
                      <a:gd name="connsiteX12" fmla="*/ 53741 w 344761"/>
                      <a:gd name="connsiteY12" fmla="*/ 382037 h 1326455"/>
                      <a:gd name="connsiteX13" fmla="*/ 4164 w 344761"/>
                      <a:gd name="connsiteY13" fmla="*/ 284917 h 1326455"/>
                      <a:gd name="connsiteX14" fmla="*/ 19380 w 344761"/>
                      <a:gd name="connsiteY14" fmla="*/ 114634 h 1326455"/>
                      <a:gd name="connsiteX15" fmla="*/ 55609 w 344761"/>
                      <a:gd name="connsiteY15" fmla="*/ 89787 h 1326455"/>
                      <a:gd name="connsiteX16" fmla="*/ 65455 w 344761"/>
                      <a:gd name="connsiteY16" fmla="*/ 86490 h 1326455"/>
                      <a:gd name="connsiteX17" fmla="*/ 72521 w 344761"/>
                      <a:gd name="connsiteY17" fmla="*/ 72960 h 1326455"/>
                      <a:gd name="connsiteX18" fmla="*/ 103810 w 344761"/>
                      <a:gd name="connsiteY18" fmla="*/ 56230 h 1326455"/>
                      <a:gd name="connsiteX19" fmla="*/ 122404 w 344761"/>
                      <a:gd name="connsiteY19" fmla="*/ 66173 h 1326455"/>
                      <a:gd name="connsiteX20" fmla="*/ 122528 w 344761"/>
                      <a:gd name="connsiteY20" fmla="*/ 65376 h 1326455"/>
                      <a:gd name="connsiteX21" fmla="*/ 163300 w 344761"/>
                      <a:gd name="connsiteY21" fmla="*/ 30490 h 1326455"/>
                      <a:gd name="connsiteX22" fmla="*/ 190208 w 344761"/>
                      <a:gd name="connsiteY22" fmla="*/ 44877 h 1326455"/>
                      <a:gd name="connsiteX23" fmla="*/ 192472 w 344761"/>
                      <a:gd name="connsiteY23" fmla="*/ 43628 h 1326455"/>
                      <a:gd name="connsiteX24" fmla="*/ 223429 w 344761"/>
                      <a:gd name="connsiteY24" fmla="*/ 3 h 1326455"/>
                      <a:gd name="connsiteX0" fmla="*/ 223429 w 356393"/>
                      <a:gd name="connsiteY0" fmla="*/ 3 h 1326455"/>
                      <a:gd name="connsiteX1" fmla="*/ 266098 w 356393"/>
                      <a:gd name="connsiteY1" fmla="*/ 43771 h 1326455"/>
                      <a:gd name="connsiteX2" fmla="*/ 271551 w 356393"/>
                      <a:gd name="connsiteY2" fmla="*/ 111011 h 1326455"/>
                      <a:gd name="connsiteX3" fmla="*/ 333463 w 356393"/>
                      <a:gd name="connsiteY3" fmla="*/ 220742 h 1326455"/>
                      <a:gd name="connsiteX4" fmla="*/ 278330 w 356393"/>
                      <a:gd name="connsiteY4" fmla="*/ 328439 h 1326455"/>
                      <a:gd name="connsiteX5" fmla="*/ 244900 w 356393"/>
                      <a:gd name="connsiteY5" fmla="*/ 376389 h 1326455"/>
                      <a:gd name="connsiteX6" fmla="*/ 277689 w 356393"/>
                      <a:gd name="connsiteY6" fmla="*/ 1181320 h 1326455"/>
                      <a:gd name="connsiteX7" fmla="*/ 160064 w 356393"/>
                      <a:gd name="connsiteY7" fmla="*/ 1326455 h 1326455"/>
                      <a:gd name="connsiteX8" fmla="*/ 160065 w 356393"/>
                      <a:gd name="connsiteY8" fmla="*/ 1326454 h 1326455"/>
                      <a:gd name="connsiteX9" fmla="*/ 42440 w 356393"/>
                      <a:gd name="connsiteY9" fmla="*/ 1181319 h 1326455"/>
                      <a:gd name="connsiteX10" fmla="*/ 83670 w 356393"/>
                      <a:gd name="connsiteY10" fmla="*/ 389217 h 1326455"/>
                      <a:gd name="connsiteX11" fmla="*/ 81424 w 356393"/>
                      <a:gd name="connsiteY11" fmla="*/ 389294 h 1326455"/>
                      <a:gd name="connsiteX12" fmla="*/ 53741 w 356393"/>
                      <a:gd name="connsiteY12" fmla="*/ 382037 h 1326455"/>
                      <a:gd name="connsiteX13" fmla="*/ 4164 w 356393"/>
                      <a:gd name="connsiteY13" fmla="*/ 284917 h 1326455"/>
                      <a:gd name="connsiteX14" fmla="*/ 19380 w 356393"/>
                      <a:gd name="connsiteY14" fmla="*/ 114634 h 1326455"/>
                      <a:gd name="connsiteX15" fmla="*/ 55609 w 356393"/>
                      <a:gd name="connsiteY15" fmla="*/ 89787 h 1326455"/>
                      <a:gd name="connsiteX16" fmla="*/ 65455 w 356393"/>
                      <a:gd name="connsiteY16" fmla="*/ 86490 h 1326455"/>
                      <a:gd name="connsiteX17" fmla="*/ 72521 w 356393"/>
                      <a:gd name="connsiteY17" fmla="*/ 72960 h 1326455"/>
                      <a:gd name="connsiteX18" fmla="*/ 103810 w 356393"/>
                      <a:gd name="connsiteY18" fmla="*/ 56230 h 1326455"/>
                      <a:gd name="connsiteX19" fmla="*/ 122404 w 356393"/>
                      <a:gd name="connsiteY19" fmla="*/ 66173 h 1326455"/>
                      <a:gd name="connsiteX20" fmla="*/ 122528 w 356393"/>
                      <a:gd name="connsiteY20" fmla="*/ 65376 h 1326455"/>
                      <a:gd name="connsiteX21" fmla="*/ 163300 w 356393"/>
                      <a:gd name="connsiteY21" fmla="*/ 30490 h 1326455"/>
                      <a:gd name="connsiteX22" fmla="*/ 190208 w 356393"/>
                      <a:gd name="connsiteY22" fmla="*/ 44877 h 1326455"/>
                      <a:gd name="connsiteX23" fmla="*/ 192472 w 356393"/>
                      <a:gd name="connsiteY23" fmla="*/ 43628 h 1326455"/>
                      <a:gd name="connsiteX24" fmla="*/ 223429 w 356393"/>
                      <a:gd name="connsiteY24" fmla="*/ 3 h 1326455"/>
                      <a:gd name="connsiteX0" fmla="*/ 223429 w 356393"/>
                      <a:gd name="connsiteY0" fmla="*/ 3 h 1326455"/>
                      <a:gd name="connsiteX1" fmla="*/ 266098 w 356393"/>
                      <a:gd name="connsiteY1" fmla="*/ 43771 h 1326455"/>
                      <a:gd name="connsiteX2" fmla="*/ 271551 w 356393"/>
                      <a:gd name="connsiteY2" fmla="*/ 111011 h 1326455"/>
                      <a:gd name="connsiteX3" fmla="*/ 333463 w 356393"/>
                      <a:gd name="connsiteY3" fmla="*/ 220742 h 1326455"/>
                      <a:gd name="connsiteX4" fmla="*/ 278330 w 356393"/>
                      <a:gd name="connsiteY4" fmla="*/ 328439 h 1326455"/>
                      <a:gd name="connsiteX5" fmla="*/ 244900 w 356393"/>
                      <a:gd name="connsiteY5" fmla="*/ 376389 h 1326455"/>
                      <a:gd name="connsiteX6" fmla="*/ 277689 w 356393"/>
                      <a:gd name="connsiteY6" fmla="*/ 1181320 h 1326455"/>
                      <a:gd name="connsiteX7" fmla="*/ 160064 w 356393"/>
                      <a:gd name="connsiteY7" fmla="*/ 1326455 h 1326455"/>
                      <a:gd name="connsiteX8" fmla="*/ 160065 w 356393"/>
                      <a:gd name="connsiteY8" fmla="*/ 1326454 h 1326455"/>
                      <a:gd name="connsiteX9" fmla="*/ 42440 w 356393"/>
                      <a:gd name="connsiteY9" fmla="*/ 1181319 h 1326455"/>
                      <a:gd name="connsiteX10" fmla="*/ 83670 w 356393"/>
                      <a:gd name="connsiteY10" fmla="*/ 389217 h 1326455"/>
                      <a:gd name="connsiteX11" fmla="*/ 81424 w 356393"/>
                      <a:gd name="connsiteY11" fmla="*/ 389294 h 1326455"/>
                      <a:gd name="connsiteX12" fmla="*/ 53741 w 356393"/>
                      <a:gd name="connsiteY12" fmla="*/ 382037 h 1326455"/>
                      <a:gd name="connsiteX13" fmla="*/ 4164 w 356393"/>
                      <a:gd name="connsiteY13" fmla="*/ 284917 h 1326455"/>
                      <a:gd name="connsiteX14" fmla="*/ 19380 w 356393"/>
                      <a:gd name="connsiteY14" fmla="*/ 114634 h 1326455"/>
                      <a:gd name="connsiteX15" fmla="*/ 55609 w 356393"/>
                      <a:gd name="connsiteY15" fmla="*/ 89787 h 1326455"/>
                      <a:gd name="connsiteX16" fmla="*/ 65455 w 356393"/>
                      <a:gd name="connsiteY16" fmla="*/ 86490 h 1326455"/>
                      <a:gd name="connsiteX17" fmla="*/ 72521 w 356393"/>
                      <a:gd name="connsiteY17" fmla="*/ 72960 h 1326455"/>
                      <a:gd name="connsiteX18" fmla="*/ 103810 w 356393"/>
                      <a:gd name="connsiteY18" fmla="*/ 56230 h 1326455"/>
                      <a:gd name="connsiteX19" fmla="*/ 122404 w 356393"/>
                      <a:gd name="connsiteY19" fmla="*/ 66173 h 1326455"/>
                      <a:gd name="connsiteX20" fmla="*/ 122528 w 356393"/>
                      <a:gd name="connsiteY20" fmla="*/ 65376 h 1326455"/>
                      <a:gd name="connsiteX21" fmla="*/ 163300 w 356393"/>
                      <a:gd name="connsiteY21" fmla="*/ 30490 h 1326455"/>
                      <a:gd name="connsiteX22" fmla="*/ 190208 w 356393"/>
                      <a:gd name="connsiteY22" fmla="*/ 44877 h 1326455"/>
                      <a:gd name="connsiteX23" fmla="*/ 223429 w 356393"/>
                      <a:gd name="connsiteY23" fmla="*/ 3 h 1326455"/>
                      <a:gd name="connsiteX0" fmla="*/ 223429 w 356393"/>
                      <a:gd name="connsiteY0" fmla="*/ 138 h 1326590"/>
                      <a:gd name="connsiteX1" fmla="*/ 266098 w 356393"/>
                      <a:gd name="connsiteY1" fmla="*/ 43906 h 1326590"/>
                      <a:gd name="connsiteX2" fmla="*/ 271551 w 356393"/>
                      <a:gd name="connsiteY2" fmla="*/ 111146 h 1326590"/>
                      <a:gd name="connsiteX3" fmla="*/ 333463 w 356393"/>
                      <a:gd name="connsiteY3" fmla="*/ 220877 h 1326590"/>
                      <a:gd name="connsiteX4" fmla="*/ 278330 w 356393"/>
                      <a:gd name="connsiteY4" fmla="*/ 328574 h 1326590"/>
                      <a:gd name="connsiteX5" fmla="*/ 244900 w 356393"/>
                      <a:gd name="connsiteY5" fmla="*/ 376524 h 1326590"/>
                      <a:gd name="connsiteX6" fmla="*/ 277689 w 356393"/>
                      <a:gd name="connsiteY6" fmla="*/ 1181455 h 1326590"/>
                      <a:gd name="connsiteX7" fmla="*/ 160064 w 356393"/>
                      <a:gd name="connsiteY7" fmla="*/ 1326590 h 1326590"/>
                      <a:gd name="connsiteX8" fmla="*/ 160065 w 356393"/>
                      <a:gd name="connsiteY8" fmla="*/ 1326589 h 1326590"/>
                      <a:gd name="connsiteX9" fmla="*/ 42440 w 356393"/>
                      <a:gd name="connsiteY9" fmla="*/ 1181454 h 1326590"/>
                      <a:gd name="connsiteX10" fmla="*/ 83670 w 356393"/>
                      <a:gd name="connsiteY10" fmla="*/ 389352 h 1326590"/>
                      <a:gd name="connsiteX11" fmla="*/ 81424 w 356393"/>
                      <a:gd name="connsiteY11" fmla="*/ 389429 h 1326590"/>
                      <a:gd name="connsiteX12" fmla="*/ 53741 w 356393"/>
                      <a:gd name="connsiteY12" fmla="*/ 382172 h 1326590"/>
                      <a:gd name="connsiteX13" fmla="*/ 4164 w 356393"/>
                      <a:gd name="connsiteY13" fmla="*/ 285052 h 1326590"/>
                      <a:gd name="connsiteX14" fmla="*/ 19380 w 356393"/>
                      <a:gd name="connsiteY14" fmla="*/ 114769 h 1326590"/>
                      <a:gd name="connsiteX15" fmla="*/ 55609 w 356393"/>
                      <a:gd name="connsiteY15" fmla="*/ 89922 h 1326590"/>
                      <a:gd name="connsiteX16" fmla="*/ 65455 w 356393"/>
                      <a:gd name="connsiteY16" fmla="*/ 86625 h 1326590"/>
                      <a:gd name="connsiteX17" fmla="*/ 72521 w 356393"/>
                      <a:gd name="connsiteY17" fmla="*/ 73095 h 1326590"/>
                      <a:gd name="connsiteX18" fmla="*/ 103810 w 356393"/>
                      <a:gd name="connsiteY18" fmla="*/ 56365 h 1326590"/>
                      <a:gd name="connsiteX19" fmla="*/ 122404 w 356393"/>
                      <a:gd name="connsiteY19" fmla="*/ 66308 h 1326590"/>
                      <a:gd name="connsiteX20" fmla="*/ 122528 w 356393"/>
                      <a:gd name="connsiteY20" fmla="*/ 65511 h 1326590"/>
                      <a:gd name="connsiteX21" fmla="*/ 163300 w 356393"/>
                      <a:gd name="connsiteY21" fmla="*/ 30625 h 1326590"/>
                      <a:gd name="connsiteX22" fmla="*/ 190208 w 356393"/>
                      <a:gd name="connsiteY22" fmla="*/ 45012 h 1326590"/>
                      <a:gd name="connsiteX23" fmla="*/ 223429 w 356393"/>
                      <a:gd name="connsiteY23" fmla="*/ 138 h 1326590"/>
                      <a:gd name="connsiteX0" fmla="*/ 223429 w 347369"/>
                      <a:gd name="connsiteY0" fmla="*/ 138 h 1326590"/>
                      <a:gd name="connsiteX1" fmla="*/ 266098 w 347369"/>
                      <a:gd name="connsiteY1" fmla="*/ 43906 h 1326590"/>
                      <a:gd name="connsiteX2" fmla="*/ 276313 w 347369"/>
                      <a:gd name="connsiteY2" fmla="*/ 121122 h 1326590"/>
                      <a:gd name="connsiteX3" fmla="*/ 333463 w 347369"/>
                      <a:gd name="connsiteY3" fmla="*/ 220877 h 1326590"/>
                      <a:gd name="connsiteX4" fmla="*/ 278330 w 347369"/>
                      <a:gd name="connsiteY4" fmla="*/ 328574 h 1326590"/>
                      <a:gd name="connsiteX5" fmla="*/ 244900 w 347369"/>
                      <a:gd name="connsiteY5" fmla="*/ 376524 h 1326590"/>
                      <a:gd name="connsiteX6" fmla="*/ 277689 w 347369"/>
                      <a:gd name="connsiteY6" fmla="*/ 1181455 h 1326590"/>
                      <a:gd name="connsiteX7" fmla="*/ 160064 w 347369"/>
                      <a:gd name="connsiteY7" fmla="*/ 1326590 h 1326590"/>
                      <a:gd name="connsiteX8" fmla="*/ 160065 w 347369"/>
                      <a:gd name="connsiteY8" fmla="*/ 1326589 h 1326590"/>
                      <a:gd name="connsiteX9" fmla="*/ 42440 w 347369"/>
                      <a:gd name="connsiteY9" fmla="*/ 1181454 h 1326590"/>
                      <a:gd name="connsiteX10" fmla="*/ 83670 w 347369"/>
                      <a:gd name="connsiteY10" fmla="*/ 389352 h 1326590"/>
                      <a:gd name="connsiteX11" fmla="*/ 81424 w 347369"/>
                      <a:gd name="connsiteY11" fmla="*/ 389429 h 1326590"/>
                      <a:gd name="connsiteX12" fmla="*/ 53741 w 347369"/>
                      <a:gd name="connsiteY12" fmla="*/ 382172 h 1326590"/>
                      <a:gd name="connsiteX13" fmla="*/ 4164 w 347369"/>
                      <a:gd name="connsiteY13" fmla="*/ 285052 h 1326590"/>
                      <a:gd name="connsiteX14" fmla="*/ 19380 w 347369"/>
                      <a:gd name="connsiteY14" fmla="*/ 114769 h 1326590"/>
                      <a:gd name="connsiteX15" fmla="*/ 55609 w 347369"/>
                      <a:gd name="connsiteY15" fmla="*/ 89922 h 1326590"/>
                      <a:gd name="connsiteX16" fmla="*/ 65455 w 347369"/>
                      <a:gd name="connsiteY16" fmla="*/ 86625 h 1326590"/>
                      <a:gd name="connsiteX17" fmla="*/ 72521 w 347369"/>
                      <a:gd name="connsiteY17" fmla="*/ 73095 h 1326590"/>
                      <a:gd name="connsiteX18" fmla="*/ 103810 w 347369"/>
                      <a:gd name="connsiteY18" fmla="*/ 56365 h 1326590"/>
                      <a:gd name="connsiteX19" fmla="*/ 122404 w 347369"/>
                      <a:gd name="connsiteY19" fmla="*/ 66308 h 1326590"/>
                      <a:gd name="connsiteX20" fmla="*/ 122528 w 347369"/>
                      <a:gd name="connsiteY20" fmla="*/ 65511 h 1326590"/>
                      <a:gd name="connsiteX21" fmla="*/ 163300 w 347369"/>
                      <a:gd name="connsiteY21" fmla="*/ 30625 h 1326590"/>
                      <a:gd name="connsiteX22" fmla="*/ 190208 w 347369"/>
                      <a:gd name="connsiteY22" fmla="*/ 45012 h 1326590"/>
                      <a:gd name="connsiteX23" fmla="*/ 223429 w 347369"/>
                      <a:gd name="connsiteY23" fmla="*/ 138 h 1326590"/>
                      <a:gd name="connsiteX0" fmla="*/ 223429 w 351931"/>
                      <a:gd name="connsiteY0" fmla="*/ 138 h 1326590"/>
                      <a:gd name="connsiteX1" fmla="*/ 266098 w 351931"/>
                      <a:gd name="connsiteY1" fmla="*/ 43906 h 1326590"/>
                      <a:gd name="connsiteX2" fmla="*/ 276313 w 351931"/>
                      <a:gd name="connsiteY2" fmla="*/ 121122 h 1326590"/>
                      <a:gd name="connsiteX3" fmla="*/ 333463 w 351931"/>
                      <a:gd name="connsiteY3" fmla="*/ 220877 h 1326590"/>
                      <a:gd name="connsiteX4" fmla="*/ 278330 w 351931"/>
                      <a:gd name="connsiteY4" fmla="*/ 328574 h 1326590"/>
                      <a:gd name="connsiteX5" fmla="*/ 244900 w 351931"/>
                      <a:gd name="connsiteY5" fmla="*/ 376524 h 1326590"/>
                      <a:gd name="connsiteX6" fmla="*/ 277689 w 351931"/>
                      <a:gd name="connsiteY6" fmla="*/ 1181455 h 1326590"/>
                      <a:gd name="connsiteX7" fmla="*/ 160064 w 351931"/>
                      <a:gd name="connsiteY7" fmla="*/ 1326590 h 1326590"/>
                      <a:gd name="connsiteX8" fmla="*/ 160065 w 351931"/>
                      <a:gd name="connsiteY8" fmla="*/ 1326589 h 1326590"/>
                      <a:gd name="connsiteX9" fmla="*/ 42440 w 351931"/>
                      <a:gd name="connsiteY9" fmla="*/ 1181454 h 1326590"/>
                      <a:gd name="connsiteX10" fmla="*/ 83670 w 351931"/>
                      <a:gd name="connsiteY10" fmla="*/ 389352 h 1326590"/>
                      <a:gd name="connsiteX11" fmla="*/ 81424 w 351931"/>
                      <a:gd name="connsiteY11" fmla="*/ 389429 h 1326590"/>
                      <a:gd name="connsiteX12" fmla="*/ 53741 w 351931"/>
                      <a:gd name="connsiteY12" fmla="*/ 382172 h 1326590"/>
                      <a:gd name="connsiteX13" fmla="*/ 4164 w 351931"/>
                      <a:gd name="connsiteY13" fmla="*/ 285052 h 1326590"/>
                      <a:gd name="connsiteX14" fmla="*/ 19380 w 351931"/>
                      <a:gd name="connsiteY14" fmla="*/ 114769 h 1326590"/>
                      <a:gd name="connsiteX15" fmla="*/ 55609 w 351931"/>
                      <a:gd name="connsiteY15" fmla="*/ 89922 h 1326590"/>
                      <a:gd name="connsiteX16" fmla="*/ 65455 w 351931"/>
                      <a:gd name="connsiteY16" fmla="*/ 86625 h 1326590"/>
                      <a:gd name="connsiteX17" fmla="*/ 72521 w 351931"/>
                      <a:gd name="connsiteY17" fmla="*/ 73095 h 1326590"/>
                      <a:gd name="connsiteX18" fmla="*/ 103810 w 351931"/>
                      <a:gd name="connsiteY18" fmla="*/ 56365 h 1326590"/>
                      <a:gd name="connsiteX19" fmla="*/ 122404 w 351931"/>
                      <a:gd name="connsiteY19" fmla="*/ 66308 h 1326590"/>
                      <a:gd name="connsiteX20" fmla="*/ 122528 w 351931"/>
                      <a:gd name="connsiteY20" fmla="*/ 65511 h 1326590"/>
                      <a:gd name="connsiteX21" fmla="*/ 163300 w 351931"/>
                      <a:gd name="connsiteY21" fmla="*/ 30625 h 1326590"/>
                      <a:gd name="connsiteX22" fmla="*/ 190208 w 351931"/>
                      <a:gd name="connsiteY22" fmla="*/ 45012 h 1326590"/>
                      <a:gd name="connsiteX23" fmla="*/ 223429 w 351931"/>
                      <a:gd name="connsiteY23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65455 w 357197"/>
                      <a:gd name="connsiteY16" fmla="*/ 86625 h 1326590"/>
                      <a:gd name="connsiteX17" fmla="*/ 72521 w 357197"/>
                      <a:gd name="connsiteY17" fmla="*/ 73095 h 1326590"/>
                      <a:gd name="connsiteX18" fmla="*/ 103810 w 357197"/>
                      <a:gd name="connsiteY18" fmla="*/ 56365 h 1326590"/>
                      <a:gd name="connsiteX19" fmla="*/ 122404 w 357197"/>
                      <a:gd name="connsiteY19" fmla="*/ 66308 h 1326590"/>
                      <a:gd name="connsiteX20" fmla="*/ 122528 w 357197"/>
                      <a:gd name="connsiteY20" fmla="*/ 65511 h 1326590"/>
                      <a:gd name="connsiteX21" fmla="*/ 163300 w 357197"/>
                      <a:gd name="connsiteY21" fmla="*/ 30625 h 1326590"/>
                      <a:gd name="connsiteX22" fmla="*/ 190208 w 357197"/>
                      <a:gd name="connsiteY22" fmla="*/ 45012 h 1326590"/>
                      <a:gd name="connsiteX23" fmla="*/ 223429 w 357197"/>
                      <a:gd name="connsiteY23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72521 w 357197"/>
                      <a:gd name="connsiteY16" fmla="*/ 73095 h 1326590"/>
                      <a:gd name="connsiteX17" fmla="*/ 103810 w 357197"/>
                      <a:gd name="connsiteY17" fmla="*/ 56365 h 1326590"/>
                      <a:gd name="connsiteX18" fmla="*/ 122404 w 357197"/>
                      <a:gd name="connsiteY18" fmla="*/ 66308 h 1326590"/>
                      <a:gd name="connsiteX19" fmla="*/ 122528 w 357197"/>
                      <a:gd name="connsiteY19" fmla="*/ 65511 h 1326590"/>
                      <a:gd name="connsiteX20" fmla="*/ 163300 w 357197"/>
                      <a:gd name="connsiteY20" fmla="*/ 30625 h 1326590"/>
                      <a:gd name="connsiteX21" fmla="*/ 190208 w 357197"/>
                      <a:gd name="connsiteY21" fmla="*/ 45012 h 1326590"/>
                      <a:gd name="connsiteX22" fmla="*/ 223429 w 357197"/>
                      <a:gd name="connsiteY22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103810 w 357197"/>
                      <a:gd name="connsiteY16" fmla="*/ 56365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79567 w 357197"/>
                      <a:gd name="connsiteY16" fmla="*/ 56365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79567 w 357197"/>
                      <a:gd name="connsiteY16" fmla="*/ 56365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63300 w 357197"/>
                      <a:gd name="connsiteY18" fmla="*/ 30625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6770 w 357197"/>
                      <a:gd name="connsiteY18" fmla="*/ 36396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6770 w 357197"/>
                      <a:gd name="connsiteY18" fmla="*/ 36396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6770 w 357197"/>
                      <a:gd name="connsiteY18" fmla="*/ 36396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7872 w 357197"/>
                      <a:gd name="connsiteY18" fmla="*/ 31780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66 h 1326618"/>
                      <a:gd name="connsiteX1" fmla="*/ 266098 w 357197"/>
                      <a:gd name="connsiteY1" fmla="*/ 43934 h 1326618"/>
                      <a:gd name="connsiteX2" fmla="*/ 276313 w 357197"/>
                      <a:gd name="connsiteY2" fmla="*/ 121150 h 1326618"/>
                      <a:gd name="connsiteX3" fmla="*/ 333463 w 357197"/>
                      <a:gd name="connsiteY3" fmla="*/ 220905 h 1326618"/>
                      <a:gd name="connsiteX4" fmla="*/ 278330 w 357197"/>
                      <a:gd name="connsiteY4" fmla="*/ 328602 h 1326618"/>
                      <a:gd name="connsiteX5" fmla="*/ 244900 w 357197"/>
                      <a:gd name="connsiteY5" fmla="*/ 376552 h 1326618"/>
                      <a:gd name="connsiteX6" fmla="*/ 277689 w 357197"/>
                      <a:gd name="connsiteY6" fmla="*/ 1181483 h 1326618"/>
                      <a:gd name="connsiteX7" fmla="*/ 160064 w 357197"/>
                      <a:gd name="connsiteY7" fmla="*/ 1326618 h 1326618"/>
                      <a:gd name="connsiteX8" fmla="*/ 160065 w 357197"/>
                      <a:gd name="connsiteY8" fmla="*/ 1326617 h 1326618"/>
                      <a:gd name="connsiteX9" fmla="*/ 42440 w 357197"/>
                      <a:gd name="connsiteY9" fmla="*/ 1181482 h 1326618"/>
                      <a:gd name="connsiteX10" fmla="*/ 83670 w 357197"/>
                      <a:gd name="connsiteY10" fmla="*/ 389380 h 1326618"/>
                      <a:gd name="connsiteX11" fmla="*/ 81424 w 357197"/>
                      <a:gd name="connsiteY11" fmla="*/ 389457 h 1326618"/>
                      <a:gd name="connsiteX12" fmla="*/ 53741 w 357197"/>
                      <a:gd name="connsiteY12" fmla="*/ 382200 h 1326618"/>
                      <a:gd name="connsiteX13" fmla="*/ 4164 w 357197"/>
                      <a:gd name="connsiteY13" fmla="*/ 285080 h 1326618"/>
                      <a:gd name="connsiteX14" fmla="*/ 19380 w 357197"/>
                      <a:gd name="connsiteY14" fmla="*/ 114797 h 1326618"/>
                      <a:gd name="connsiteX15" fmla="*/ 55609 w 357197"/>
                      <a:gd name="connsiteY15" fmla="*/ 89950 h 1326618"/>
                      <a:gd name="connsiteX16" fmla="*/ 82873 w 357197"/>
                      <a:gd name="connsiteY16" fmla="*/ 57547 h 1326618"/>
                      <a:gd name="connsiteX17" fmla="*/ 122404 w 357197"/>
                      <a:gd name="connsiteY17" fmla="*/ 66336 h 1326618"/>
                      <a:gd name="connsiteX18" fmla="*/ 147872 w 357197"/>
                      <a:gd name="connsiteY18" fmla="*/ 31808 h 1326618"/>
                      <a:gd name="connsiteX19" fmla="*/ 190208 w 357197"/>
                      <a:gd name="connsiteY19" fmla="*/ 45040 h 1326618"/>
                      <a:gd name="connsiteX20" fmla="*/ 223429 w 357197"/>
                      <a:gd name="connsiteY20" fmla="*/ 166 h 1326618"/>
                      <a:gd name="connsiteX0" fmla="*/ 223429 w 357197"/>
                      <a:gd name="connsiteY0" fmla="*/ 2 h 1326454"/>
                      <a:gd name="connsiteX1" fmla="*/ 259486 w 357197"/>
                      <a:gd name="connsiteY1" fmla="*/ 43770 h 1326454"/>
                      <a:gd name="connsiteX2" fmla="*/ 276313 w 357197"/>
                      <a:gd name="connsiteY2" fmla="*/ 120986 h 1326454"/>
                      <a:gd name="connsiteX3" fmla="*/ 333463 w 357197"/>
                      <a:gd name="connsiteY3" fmla="*/ 220741 h 1326454"/>
                      <a:gd name="connsiteX4" fmla="*/ 278330 w 357197"/>
                      <a:gd name="connsiteY4" fmla="*/ 328438 h 1326454"/>
                      <a:gd name="connsiteX5" fmla="*/ 244900 w 357197"/>
                      <a:gd name="connsiteY5" fmla="*/ 376388 h 1326454"/>
                      <a:gd name="connsiteX6" fmla="*/ 277689 w 357197"/>
                      <a:gd name="connsiteY6" fmla="*/ 1181319 h 1326454"/>
                      <a:gd name="connsiteX7" fmla="*/ 160064 w 357197"/>
                      <a:gd name="connsiteY7" fmla="*/ 1326454 h 1326454"/>
                      <a:gd name="connsiteX8" fmla="*/ 160065 w 357197"/>
                      <a:gd name="connsiteY8" fmla="*/ 1326453 h 1326454"/>
                      <a:gd name="connsiteX9" fmla="*/ 42440 w 357197"/>
                      <a:gd name="connsiteY9" fmla="*/ 1181318 h 1326454"/>
                      <a:gd name="connsiteX10" fmla="*/ 83670 w 357197"/>
                      <a:gd name="connsiteY10" fmla="*/ 389216 h 1326454"/>
                      <a:gd name="connsiteX11" fmla="*/ 81424 w 357197"/>
                      <a:gd name="connsiteY11" fmla="*/ 389293 h 1326454"/>
                      <a:gd name="connsiteX12" fmla="*/ 53741 w 357197"/>
                      <a:gd name="connsiteY12" fmla="*/ 382036 h 1326454"/>
                      <a:gd name="connsiteX13" fmla="*/ 4164 w 357197"/>
                      <a:gd name="connsiteY13" fmla="*/ 284916 h 1326454"/>
                      <a:gd name="connsiteX14" fmla="*/ 19380 w 357197"/>
                      <a:gd name="connsiteY14" fmla="*/ 114633 h 1326454"/>
                      <a:gd name="connsiteX15" fmla="*/ 55609 w 357197"/>
                      <a:gd name="connsiteY15" fmla="*/ 89786 h 1326454"/>
                      <a:gd name="connsiteX16" fmla="*/ 82873 w 357197"/>
                      <a:gd name="connsiteY16" fmla="*/ 57383 h 1326454"/>
                      <a:gd name="connsiteX17" fmla="*/ 122404 w 357197"/>
                      <a:gd name="connsiteY17" fmla="*/ 66172 h 1326454"/>
                      <a:gd name="connsiteX18" fmla="*/ 147872 w 357197"/>
                      <a:gd name="connsiteY18" fmla="*/ 31644 h 1326454"/>
                      <a:gd name="connsiteX19" fmla="*/ 190208 w 357197"/>
                      <a:gd name="connsiteY19" fmla="*/ 44876 h 1326454"/>
                      <a:gd name="connsiteX20" fmla="*/ 223429 w 357197"/>
                      <a:gd name="connsiteY20" fmla="*/ 2 h 1326454"/>
                      <a:gd name="connsiteX0" fmla="*/ 220123 w 357197"/>
                      <a:gd name="connsiteY0" fmla="*/ 2 h 1317221"/>
                      <a:gd name="connsiteX1" fmla="*/ 259486 w 357197"/>
                      <a:gd name="connsiteY1" fmla="*/ 34537 h 1317221"/>
                      <a:gd name="connsiteX2" fmla="*/ 276313 w 357197"/>
                      <a:gd name="connsiteY2" fmla="*/ 111753 h 1317221"/>
                      <a:gd name="connsiteX3" fmla="*/ 333463 w 357197"/>
                      <a:gd name="connsiteY3" fmla="*/ 211508 h 1317221"/>
                      <a:gd name="connsiteX4" fmla="*/ 278330 w 357197"/>
                      <a:gd name="connsiteY4" fmla="*/ 319205 h 1317221"/>
                      <a:gd name="connsiteX5" fmla="*/ 244900 w 357197"/>
                      <a:gd name="connsiteY5" fmla="*/ 367155 h 1317221"/>
                      <a:gd name="connsiteX6" fmla="*/ 277689 w 357197"/>
                      <a:gd name="connsiteY6" fmla="*/ 1172086 h 1317221"/>
                      <a:gd name="connsiteX7" fmla="*/ 160064 w 357197"/>
                      <a:gd name="connsiteY7" fmla="*/ 1317221 h 1317221"/>
                      <a:gd name="connsiteX8" fmla="*/ 160065 w 357197"/>
                      <a:gd name="connsiteY8" fmla="*/ 1317220 h 1317221"/>
                      <a:gd name="connsiteX9" fmla="*/ 42440 w 357197"/>
                      <a:gd name="connsiteY9" fmla="*/ 1172085 h 1317221"/>
                      <a:gd name="connsiteX10" fmla="*/ 83670 w 357197"/>
                      <a:gd name="connsiteY10" fmla="*/ 379983 h 1317221"/>
                      <a:gd name="connsiteX11" fmla="*/ 81424 w 357197"/>
                      <a:gd name="connsiteY11" fmla="*/ 380060 h 1317221"/>
                      <a:gd name="connsiteX12" fmla="*/ 53741 w 357197"/>
                      <a:gd name="connsiteY12" fmla="*/ 372803 h 1317221"/>
                      <a:gd name="connsiteX13" fmla="*/ 4164 w 357197"/>
                      <a:gd name="connsiteY13" fmla="*/ 275683 h 1317221"/>
                      <a:gd name="connsiteX14" fmla="*/ 19380 w 357197"/>
                      <a:gd name="connsiteY14" fmla="*/ 105400 h 1317221"/>
                      <a:gd name="connsiteX15" fmla="*/ 55609 w 357197"/>
                      <a:gd name="connsiteY15" fmla="*/ 80553 h 1317221"/>
                      <a:gd name="connsiteX16" fmla="*/ 82873 w 357197"/>
                      <a:gd name="connsiteY16" fmla="*/ 48150 h 1317221"/>
                      <a:gd name="connsiteX17" fmla="*/ 122404 w 357197"/>
                      <a:gd name="connsiteY17" fmla="*/ 56939 h 1317221"/>
                      <a:gd name="connsiteX18" fmla="*/ 147872 w 357197"/>
                      <a:gd name="connsiteY18" fmla="*/ 22411 h 1317221"/>
                      <a:gd name="connsiteX19" fmla="*/ 190208 w 357197"/>
                      <a:gd name="connsiteY19" fmla="*/ 35643 h 1317221"/>
                      <a:gd name="connsiteX20" fmla="*/ 220123 w 357197"/>
                      <a:gd name="connsiteY20" fmla="*/ 2 h 1317221"/>
                      <a:gd name="connsiteX0" fmla="*/ 220123 w 357197"/>
                      <a:gd name="connsiteY0" fmla="*/ 442 h 1317661"/>
                      <a:gd name="connsiteX1" fmla="*/ 259486 w 357197"/>
                      <a:gd name="connsiteY1" fmla="*/ 34977 h 1317661"/>
                      <a:gd name="connsiteX2" fmla="*/ 276313 w 357197"/>
                      <a:gd name="connsiteY2" fmla="*/ 112193 h 1317661"/>
                      <a:gd name="connsiteX3" fmla="*/ 333463 w 357197"/>
                      <a:gd name="connsiteY3" fmla="*/ 211948 h 1317661"/>
                      <a:gd name="connsiteX4" fmla="*/ 278330 w 357197"/>
                      <a:gd name="connsiteY4" fmla="*/ 319645 h 1317661"/>
                      <a:gd name="connsiteX5" fmla="*/ 244900 w 357197"/>
                      <a:gd name="connsiteY5" fmla="*/ 367595 h 1317661"/>
                      <a:gd name="connsiteX6" fmla="*/ 277689 w 357197"/>
                      <a:gd name="connsiteY6" fmla="*/ 1172526 h 1317661"/>
                      <a:gd name="connsiteX7" fmla="*/ 160064 w 357197"/>
                      <a:gd name="connsiteY7" fmla="*/ 1317661 h 1317661"/>
                      <a:gd name="connsiteX8" fmla="*/ 160065 w 357197"/>
                      <a:gd name="connsiteY8" fmla="*/ 1317660 h 1317661"/>
                      <a:gd name="connsiteX9" fmla="*/ 42440 w 357197"/>
                      <a:gd name="connsiteY9" fmla="*/ 1172525 h 1317661"/>
                      <a:gd name="connsiteX10" fmla="*/ 83670 w 357197"/>
                      <a:gd name="connsiteY10" fmla="*/ 380423 h 1317661"/>
                      <a:gd name="connsiteX11" fmla="*/ 81424 w 357197"/>
                      <a:gd name="connsiteY11" fmla="*/ 380500 h 1317661"/>
                      <a:gd name="connsiteX12" fmla="*/ 53741 w 357197"/>
                      <a:gd name="connsiteY12" fmla="*/ 373243 h 1317661"/>
                      <a:gd name="connsiteX13" fmla="*/ 4164 w 357197"/>
                      <a:gd name="connsiteY13" fmla="*/ 276123 h 1317661"/>
                      <a:gd name="connsiteX14" fmla="*/ 19380 w 357197"/>
                      <a:gd name="connsiteY14" fmla="*/ 105840 h 1317661"/>
                      <a:gd name="connsiteX15" fmla="*/ 55609 w 357197"/>
                      <a:gd name="connsiteY15" fmla="*/ 80993 h 1317661"/>
                      <a:gd name="connsiteX16" fmla="*/ 82873 w 357197"/>
                      <a:gd name="connsiteY16" fmla="*/ 48590 h 1317661"/>
                      <a:gd name="connsiteX17" fmla="*/ 122404 w 357197"/>
                      <a:gd name="connsiteY17" fmla="*/ 57379 h 1317661"/>
                      <a:gd name="connsiteX18" fmla="*/ 147872 w 357197"/>
                      <a:gd name="connsiteY18" fmla="*/ 22851 h 1317661"/>
                      <a:gd name="connsiteX19" fmla="*/ 190208 w 357197"/>
                      <a:gd name="connsiteY19" fmla="*/ 36083 h 1317661"/>
                      <a:gd name="connsiteX20" fmla="*/ 220123 w 357197"/>
                      <a:gd name="connsiteY20" fmla="*/ 442 h 1317661"/>
                      <a:gd name="connsiteX0" fmla="*/ 220123 w 357197"/>
                      <a:gd name="connsiteY0" fmla="*/ 442 h 1317661"/>
                      <a:gd name="connsiteX1" fmla="*/ 259486 w 357197"/>
                      <a:gd name="connsiteY1" fmla="*/ 34977 h 1317661"/>
                      <a:gd name="connsiteX2" fmla="*/ 276313 w 357197"/>
                      <a:gd name="connsiteY2" fmla="*/ 112193 h 1317661"/>
                      <a:gd name="connsiteX3" fmla="*/ 333463 w 357197"/>
                      <a:gd name="connsiteY3" fmla="*/ 211948 h 1317661"/>
                      <a:gd name="connsiteX4" fmla="*/ 278330 w 357197"/>
                      <a:gd name="connsiteY4" fmla="*/ 319645 h 1317661"/>
                      <a:gd name="connsiteX5" fmla="*/ 244900 w 357197"/>
                      <a:gd name="connsiteY5" fmla="*/ 367595 h 1317661"/>
                      <a:gd name="connsiteX6" fmla="*/ 277689 w 357197"/>
                      <a:gd name="connsiteY6" fmla="*/ 1172526 h 1317661"/>
                      <a:gd name="connsiteX7" fmla="*/ 160064 w 357197"/>
                      <a:gd name="connsiteY7" fmla="*/ 1317661 h 1317661"/>
                      <a:gd name="connsiteX8" fmla="*/ 160065 w 357197"/>
                      <a:gd name="connsiteY8" fmla="*/ 1317660 h 1317661"/>
                      <a:gd name="connsiteX9" fmla="*/ 42440 w 357197"/>
                      <a:gd name="connsiteY9" fmla="*/ 1172525 h 1317661"/>
                      <a:gd name="connsiteX10" fmla="*/ 83670 w 357197"/>
                      <a:gd name="connsiteY10" fmla="*/ 380423 h 1317661"/>
                      <a:gd name="connsiteX11" fmla="*/ 81424 w 357197"/>
                      <a:gd name="connsiteY11" fmla="*/ 380500 h 1317661"/>
                      <a:gd name="connsiteX12" fmla="*/ 53741 w 357197"/>
                      <a:gd name="connsiteY12" fmla="*/ 373243 h 1317661"/>
                      <a:gd name="connsiteX13" fmla="*/ 4164 w 357197"/>
                      <a:gd name="connsiteY13" fmla="*/ 276123 h 1317661"/>
                      <a:gd name="connsiteX14" fmla="*/ 19380 w 357197"/>
                      <a:gd name="connsiteY14" fmla="*/ 105840 h 1317661"/>
                      <a:gd name="connsiteX15" fmla="*/ 55609 w 357197"/>
                      <a:gd name="connsiteY15" fmla="*/ 80993 h 1317661"/>
                      <a:gd name="connsiteX16" fmla="*/ 82873 w 357197"/>
                      <a:gd name="connsiteY16" fmla="*/ 48590 h 1317661"/>
                      <a:gd name="connsiteX17" fmla="*/ 122404 w 357197"/>
                      <a:gd name="connsiteY17" fmla="*/ 57379 h 1317661"/>
                      <a:gd name="connsiteX18" fmla="*/ 147872 w 357197"/>
                      <a:gd name="connsiteY18" fmla="*/ 22851 h 1317661"/>
                      <a:gd name="connsiteX19" fmla="*/ 190208 w 357197"/>
                      <a:gd name="connsiteY19" fmla="*/ 36083 h 1317661"/>
                      <a:gd name="connsiteX20" fmla="*/ 220123 w 357197"/>
                      <a:gd name="connsiteY20" fmla="*/ 442 h 1317661"/>
                      <a:gd name="connsiteX0" fmla="*/ 220123 w 341481"/>
                      <a:gd name="connsiteY0" fmla="*/ 442 h 1317661"/>
                      <a:gd name="connsiteX1" fmla="*/ 259486 w 341481"/>
                      <a:gd name="connsiteY1" fmla="*/ 34977 h 1317661"/>
                      <a:gd name="connsiteX2" fmla="*/ 276313 w 341481"/>
                      <a:gd name="connsiteY2" fmla="*/ 112193 h 1317661"/>
                      <a:gd name="connsiteX3" fmla="*/ 333463 w 341481"/>
                      <a:gd name="connsiteY3" fmla="*/ 211948 h 1317661"/>
                      <a:gd name="connsiteX4" fmla="*/ 278330 w 341481"/>
                      <a:gd name="connsiteY4" fmla="*/ 319645 h 1317661"/>
                      <a:gd name="connsiteX5" fmla="*/ 244900 w 341481"/>
                      <a:gd name="connsiteY5" fmla="*/ 367595 h 1317661"/>
                      <a:gd name="connsiteX6" fmla="*/ 277689 w 341481"/>
                      <a:gd name="connsiteY6" fmla="*/ 1172526 h 1317661"/>
                      <a:gd name="connsiteX7" fmla="*/ 160064 w 341481"/>
                      <a:gd name="connsiteY7" fmla="*/ 1317661 h 1317661"/>
                      <a:gd name="connsiteX8" fmla="*/ 160065 w 341481"/>
                      <a:gd name="connsiteY8" fmla="*/ 1317660 h 1317661"/>
                      <a:gd name="connsiteX9" fmla="*/ 42440 w 341481"/>
                      <a:gd name="connsiteY9" fmla="*/ 1172525 h 1317661"/>
                      <a:gd name="connsiteX10" fmla="*/ 83670 w 341481"/>
                      <a:gd name="connsiteY10" fmla="*/ 380423 h 1317661"/>
                      <a:gd name="connsiteX11" fmla="*/ 81424 w 341481"/>
                      <a:gd name="connsiteY11" fmla="*/ 380500 h 1317661"/>
                      <a:gd name="connsiteX12" fmla="*/ 53741 w 341481"/>
                      <a:gd name="connsiteY12" fmla="*/ 373243 h 1317661"/>
                      <a:gd name="connsiteX13" fmla="*/ 4164 w 341481"/>
                      <a:gd name="connsiteY13" fmla="*/ 276123 h 1317661"/>
                      <a:gd name="connsiteX14" fmla="*/ 19380 w 341481"/>
                      <a:gd name="connsiteY14" fmla="*/ 105840 h 1317661"/>
                      <a:gd name="connsiteX15" fmla="*/ 55609 w 341481"/>
                      <a:gd name="connsiteY15" fmla="*/ 80993 h 1317661"/>
                      <a:gd name="connsiteX16" fmla="*/ 82873 w 341481"/>
                      <a:gd name="connsiteY16" fmla="*/ 48590 h 1317661"/>
                      <a:gd name="connsiteX17" fmla="*/ 122404 w 341481"/>
                      <a:gd name="connsiteY17" fmla="*/ 57379 h 1317661"/>
                      <a:gd name="connsiteX18" fmla="*/ 147872 w 341481"/>
                      <a:gd name="connsiteY18" fmla="*/ 22851 h 1317661"/>
                      <a:gd name="connsiteX19" fmla="*/ 190208 w 341481"/>
                      <a:gd name="connsiteY19" fmla="*/ 36083 h 1317661"/>
                      <a:gd name="connsiteX20" fmla="*/ 220123 w 341481"/>
                      <a:gd name="connsiteY20" fmla="*/ 442 h 1317661"/>
                      <a:gd name="connsiteX0" fmla="*/ 220123 w 339522"/>
                      <a:gd name="connsiteY0" fmla="*/ 442 h 1317661"/>
                      <a:gd name="connsiteX1" fmla="*/ 259486 w 339522"/>
                      <a:gd name="connsiteY1" fmla="*/ 34977 h 1317661"/>
                      <a:gd name="connsiteX2" fmla="*/ 276313 w 339522"/>
                      <a:gd name="connsiteY2" fmla="*/ 112193 h 1317661"/>
                      <a:gd name="connsiteX3" fmla="*/ 331682 w 339522"/>
                      <a:gd name="connsiteY3" fmla="*/ 92803 h 1317661"/>
                      <a:gd name="connsiteX4" fmla="*/ 333463 w 339522"/>
                      <a:gd name="connsiteY4" fmla="*/ 211948 h 1317661"/>
                      <a:gd name="connsiteX5" fmla="*/ 278330 w 339522"/>
                      <a:gd name="connsiteY5" fmla="*/ 319645 h 1317661"/>
                      <a:gd name="connsiteX6" fmla="*/ 244900 w 339522"/>
                      <a:gd name="connsiteY6" fmla="*/ 367595 h 1317661"/>
                      <a:gd name="connsiteX7" fmla="*/ 277689 w 339522"/>
                      <a:gd name="connsiteY7" fmla="*/ 1172526 h 1317661"/>
                      <a:gd name="connsiteX8" fmla="*/ 160064 w 339522"/>
                      <a:gd name="connsiteY8" fmla="*/ 1317661 h 1317661"/>
                      <a:gd name="connsiteX9" fmla="*/ 160065 w 339522"/>
                      <a:gd name="connsiteY9" fmla="*/ 1317660 h 1317661"/>
                      <a:gd name="connsiteX10" fmla="*/ 42440 w 339522"/>
                      <a:gd name="connsiteY10" fmla="*/ 1172525 h 1317661"/>
                      <a:gd name="connsiteX11" fmla="*/ 83670 w 339522"/>
                      <a:gd name="connsiteY11" fmla="*/ 380423 h 1317661"/>
                      <a:gd name="connsiteX12" fmla="*/ 81424 w 339522"/>
                      <a:gd name="connsiteY12" fmla="*/ 380500 h 1317661"/>
                      <a:gd name="connsiteX13" fmla="*/ 53741 w 339522"/>
                      <a:gd name="connsiteY13" fmla="*/ 373243 h 1317661"/>
                      <a:gd name="connsiteX14" fmla="*/ 4164 w 339522"/>
                      <a:gd name="connsiteY14" fmla="*/ 276123 h 1317661"/>
                      <a:gd name="connsiteX15" fmla="*/ 19380 w 339522"/>
                      <a:gd name="connsiteY15" fmla="*/ 105840 h 1317661"/>
                      <a:gd name="connsiteX16" fmla="*/ 55609 w 339522"/>
                      <a:gd name="connsiteY16" fmla="*/ 80993 h 1317661"/>
                      <a:gd name="connsiteX17" fmla="*/ 82873 w 339522"/>
                      <a:gd name="connsiteY17" fmla="*/ 48590 h 1317661"/>
                      <a:gd name="connsiteX18" fmla="*/ 122404 w 339522"/>
                      <a:gd name="connsiteY18" fmla="*/ 57379 h 1317661"/>
                      <a:gd name="connsiteX19" fmla="*/ 147872 w 339522"/>
                      <a:gd name="connsiteY19" fmla="*/ 22851 h 1317661"/>
                      <a:gd name="connsiteX20" fmla="*/ 190208 w 339522"/>
                      <a:gd name="connsiteY20" fmla="*/ 36083 h 1317661"/>
                      <a:gd name="connsiteX21" fmla="*/ 220123 w 339522"/>
                      <a:gd name="connsiteY21" fmla="*/ 442 h 1317661"/>
                      <a:gd name="connsiteX0" fmla="*/ 220123 w 348743"/>
                      <a:gd name="connsiteY0" fmla="*/ 442 h 1317661"/>
                      <a:gd name="connsiteX1" fmla="*/ 259486 w 348743"/>
                      <a:gd name="connsiteY1" fmla="*/ 34977 h 1317661"/>
                      <a:gd name="connsiteX2" fmla="*/ 276313 w 348743"/>
                      <a:gd name="connsiteY2" fmla="*/ 112193 h 1317661"/>
                      <a:gd name="connsiteX3" fmla="*/ 344905 w 348743"/>
                      <a:gd name="connsiteY3" fmla="*/ 77800 h 1317661"/>
                      <a:gd name="connsiteX4" fmla="*/ 333463 w 348743"/>
                      <a:gd name="connsiteY4" fmla="*/ 211948 h 1317661"/>
                      <a:gd name="connsiteX5" fmla="*/ 278330 w 348743"/>
                      <a:gd name="connsiteY5" fmla="*/ 319645 h 1317661"/>
                      <a:gd name="connsiteX6" fmla="*/ 244900 w 348743"/>
                      <a:gd name="connsiteY6" fmla="*/ 367595 h 1317661"/>
                      <a:gd name="connsiteX7" fmla="*/ 277689 w 348743"/>
                      <a:gd name="connsiteY7" fmla="*/ 1172526 h 1317661"/>
                      <a:gd name="connsiteX8" fmla="*/ 160064 w 348743"/>
                      <a:gd name="connsiteY8" fmla="*/ 1317661 h 1317661"/>
                      <a:gd name="connsiteX9" fmla="*/ 160065 w 348743"/>
                      <a:gd name="connsiteY9" fmla="*/ 1317660 h 1317661"/>
                      <a:gd name="connsiteX10" fmla="*/ 42440 w 348743"/>
                      <a:gd name="connsiteY10" fmla="*/ 1172525 h 1317661"/>
                      <a:gd name="connsiteX11" fmla="*/ 83670 w 348743"/>
                      <a:gd name="connsiteY11" fmla="*/ 380423 h 1317661"/>
                      <a:gd name="connsiteX12" fmla="*/ 81424 w 348743"/>
                      <a:gd name="connsiteY12" fmla="*/ 380500 h 1317661"/>
                      <a:gd name="connsiteX13" fmla="*/ 53741 w 348743"/>
                      <a:gd name="connsiteY13" fmla="*/ 373243 h 1317661"/>
                      <a:gd name="connsiteX14" fmla="*/ 4164 w 348743"/>
                      <a:gd name="connsiteY14" fmla="*/ 276123 h 1317661"/>
                      <a:gd name="connsiteX15" fmla="*/ 19380 w 348743"/>
                      <a:gd name="connsiteY15" fmla="*/ 105840 h 1317661"/>
                      <a:gd name="connsiteX16" fmla="*/ 55609 w 348743"/>
                      <a:gd name="connsiteY16" fmla="*/ 80993 h 1317661"/>
                      <a:gd name="connsiteX17" fmla="*/ 82873 w 348743"/>
                      <a:gd name="connsiteY17" fmla="*/ 48590 h 1317661"/>
                      <a:gd name="connsiteX18" fmla="*/ 122404 w 348743"/>
                      <a:gd name="connsiteY18" fmla="*/ 57379 h 1317661"/>
                      <a:gd name="connsiteX19" fmla="*/ 147872 w 348743"/>
                      <a:gd name="connsiteY19" fmla="*/ 22851 h 1317661"/>
                      <a:gd name="connsiteX20" fmla="*/ 190208 w 348743"/>
                      <a:gd name="connsiteY20" fmla="*/ 36083 h 1317661"/>
                      <a:gd name="connsiteX21" fmla="*/ 220123 w 348743"/>
                      <a:gd name="connsiteY21" fmla="*/ 442 h 1317661"/>
                      <a:gd name="connsiteX0" fmla="*/ 220123 w 348743"/>
                      <a:gd name="connsiteY0" fmla="*/ 442 h 1317661"/>
                      <a:gd name="connsiteX1" fmla="*/ 259486 w 348743"/>
                      <a:gd name="connsiteY1" fmla="*/ 34977 h 1317661"/>
                      <a:gd name="connsiteX2" fmla="*/ 276313 w 348743"/>
                      <a:gd name="connsiteY2" fmla="*/ 112193 h 1317661"/>
                      <a:gd name="connsiteX3" fmla="*/ 344905 w 348743"/>
                      <a:gd name="connsiteY3" fmla="*/ 77800 h 1317661"/>
                      <a:gd name="connsiteX4" fmla="*/ 333463 w 348743"/>
                      <a:gd name="connsiteY4" fmla="*/ 211948 h 1317661"/>
                      <a:gd name="connsiteX5" fmla="*/ 278330 w 348743"/>
                      <a:gd name="connsiteY5" fmla="*/ 319645 h 1317661"/>
                      <a:gd name="connsiteX6" fmla="*/ 244900 w 348743"/>
                      <a:gd name="connsiteY6" fmla="*/ 367595 h 1317661"/>
                      <a:gd name="connsiteX7" fmla="*/ 277689 w 348743"/>
                      <a:gd name="connsiteY7" fmla="*/ 1172526 h 1317661"/>
                      <a:gd name="connsiteX8" fmla="*/ 160064 w 348743"/>
                      <a:gd name="connsiteY8" fmla="*/ 1317661 h 1317661"/>
                      <a:gd name="connsiteX9" fmla="*/ 160065 w 348743"/>
                      <a:gd name="connsiteY9" fmla="*/ 1317660 h 1317661"/>
                      <a:gd name="connsiteX10" fmla="*/ 42440 w 348743"/>
                      <a:gd name="connsiteY10" fmla="*/ 1172525 h 1317661"/>
                      <a:gd name="connsiteX11" fmla="*/ 83670 w 348743"/>
                      <a:gd name="connsiteY11" fmla="*/ 380423 h 1317661"/>
                      <a:gd name="connsiteX12" fmla="*/ 81424 w 348743"/>
                      <a:gd name="connsiteY12" fmla="*/ 380500 h 1317661"/>
                      <a:gd name="connsiteX13" fmla="*/ 53741 w 348743"/>
                      <a:gd name="connsiteY13" fmla="*/ 373243 h 1317661"/>
                      <a:gd name="connsiteX14" fmla="*/ 4164 w 348743"/>
                      <a:gd name="connsiteY14" fmla="*/ 276123 h 1317661"/>
                      <a:gd name="connsiteX15" fmla="*/ 19380 w 348743"/>
                      <a:gd name="connsiteY15" fmla="*/ 105840 h 1317661"/>
                      <a:gd name="connsiteX16" fmla="*/ 55609 w 348743"/>
                      <a:gd name="connsiteY16" fmla="*/ 80993 h 1317661"/>
                      <a:gd name="connsiteX17" fmla="*/ 82873 w 348743"/>
                      <a:gd name="connsiteY17" fmla="*/ 48590 h 1317661"/>
                      <a:gd name="connsiteX18" fmla="*/ 122404 w 348743"/>
                      <a:gd name="connsiteY18" fmla="*/ 57379 h 1317661"/>
                      <a:gd name="connsiteX19" fmla="*/ 147872 w 348743"/>
                      <a:gd name="connsiteY19" fmla="*/ 22851 h 1317661"/>
                      <a:gd name="connsiteX20" fmla="*/ 190208 w 348743"/>
                      <a:gd name="connsiteY20" fmla="*/ 36083 h 1317661"/>
                      <a:gd name="connsiteX21" fmla="*/ 220123 w 348743"/>
                      <a:gd name="connsiteY21" fmla="*/ 442 h 1317661"/>
                      <a:gd name="connsiteX0" fmla="*/ 220123 w 348743"/>
                      <a:gd name="connsiteY0" fmla="*/ 442 h 1317661"/>
                      <a:gd name="connsiteX1" fmla="*/ 259486 w 348743"/>
                      <a:gd name="connsiteY1" fmla="*/ 34977 h 1317661"/>
                      <a:gd name="connsiteX2" fmla="*/ 276313 w 348743"/>
                      <a:gd name="connsiteY2" fmla="*/ 112193 h 1317661"/>
                      <a:gd name="connsiteX3" fmla="*/ 344905 w 348743"/>
                      <a:gd name="connsiteY3" fmla="*/ 77800 h 1317661"/>
                      <a:gd name="connsiteX4" fmla="*/ 333463 w 348743"/>
                      <a:gd name="connsiteY4" fmla="*/ 211948 h 1317661"/>
                      <a:gd name="connsiteX5" fmla="*/ 278330 w 348743"/>
                      <a:gd name="connsiteY5" fmla="*/ 319645 h 1317661"/>
                      <a:gd name="connsiteX6" fmla="*/ 244900 w 348743"/>
                      <a:gd name="connsiteY6" fmla="*/ 367595 h 1317661"/>
                      <a:gd name="connsiteX7" fmla="*/ 277689 w 348743"/>
                      <a:gd name="connsiteY7" fmla="*/ 1172526 h 1317661"/>
                      <a:gd name="connsiteX8" fmla="*/ 160064 w 348743"/>
                      <a:gd name="connsiteY8" fmla="*/ 1317661 h 1317661"/>
                      <a:gd name="connsiteX9" fmla="*/ 160065 w 348743"/>
                      <a:gd name="connsiteY9" fmla="*/ 1317660 h 1317661"/>
                      <a:gd name="connsiteX10" fmla="*/ 42440 w 348743"/>
                      <a:gd name="connsiteY10" fmla="*/ 1172525 h 1317661"/>
                      <a:gd name="connsiteX11" fmla="*/ 83670 w 348743"/>
                      <a:gd name="connsiteY11" fmla="*/ 380423 h 1317661"/>
                      <a:gd name="connsiteX12" fmla="*/ 81424 w 348743"/>
                      <a:gd name="connsiteY12" fmla="*/ 380500 h 1317661"/>
                      <a:gd name="connsiteX13" fmla="*/ 53741 w 348743"/>
                      <a:gd name="connsiteY13" fmla="*/ 373243 h 1317661"/>
                      <a:gd name="connsiteX14" fmla="*/ 4164 w 348743"/>
                      <a:gd name="connsiteY14" fmla="*/ 276123 h 1317661"/>
                      <a:gd name="connsiteX15" fmla="*/ 19380 w 348743"/>
                      <a:gd name="connsiteY15" fmla="*/ 105840 h 1317661"/>
                      <a:gd name="connsiteX16" fmla="*/ 55609 w 348743"/>
                      <a:gd name="connsiteY16" fmla="*/ 80993 h 1317661"/>
                      <a:gd name="connsiteX17" fmla="*/ 82873 w 348743"/>
                      <a:gd name="connsiteY17" fmla="*/ 48590 h 1317661"/>
                      <a:gd name="connsiteX18" fmla="*/ 122404 w 348743"/>
                      <a:gd name="connsiteY18" fmla="*/ 57379 h 1317661"/>
                      <a:gd name="connsiteX19" fmla="*/ 147872 w 348743"/>
                      <a:gd name="connsiteY19" fmla="*/ 22851 h 1317661"/>
                      <a:gd name="connsiteX20" fmla="*/ 190208 w 348743"/>
                      <a:gd name="connsiteY20" fmla="*/ 36083 h 1317661"/>
                      <a:gd name="connsiteX21" fmla="*/ 220123 w 348743"/>
                      <a:gd name="connsiteY21" fmla="*/ 442 h 1317661"/>
                      <a:gd name="connsiteX0" fmla="*/ 220123 w 352133"/>
                      <a:gd name="connsiteY0" fmla="*/ 442 h 1317661"/>
                      <a:gd name="connsiteX1" fmla="*/ 259486 w 352133"/>
                      <a:gd name="connsiteY1" fmla="*/ 34977 h 1317661"/>
                      <a:gd name="connsiteX2" fmla="*/ 276313 w 352133"/>
                      <a:gd name="connsiteY2" fmla="*/ 112193 h 1317661"/>
                      <a:gd name="connsiteX3" fmla="*/ 344905 w 352133"/>
                      <a:gd name="connsiteY3" fmla="*/ 77800 h 1317661"/>
                      <a:gd name="connsiteX4" fmla="*/ 333463 w 352133"/>
                      <a:gd name="connsiteY4" fmla="*/ 211948 h 1317661"/>
                      <a:gd name="connsiteX5" fmla="*/ 278330 w 352133"/>
                      <a:gd name="connsiteY5" fmla="*/ 319645 h 1317661"/>
                      <a:gd name="connsiteX6" fmla="*/ 244900 w 352133"/>
                      <a:gd name="connsiteY6" fmla="*/ 367595 h 1317661"/>
                      <a:gd name="connsiteX7" fmla="*/ 277689 w 352133"/>
                      <a:gd name="connsiteY7" fmla="*/ 1172526 h 1317661"/>
                      <a:gd name="connsiteX8" fmla="*/ 160064 w 352133"/>
                      <a:gd name="connsiteY8" fmla="*/ 1317661 h 1317661"/>
                      <a:gd name="connsiteX9" fmla="*/ 160065 w 352133"/>
                      <a:gd name="connsiteY9" fmla="*/ 1317660 h 1317661"/>
                      <a:gd name="connsiteX10" fmla="*/ 42440 w 352133"/>
                      <a:gd name="connsiteY10" fmla="*/ 1172525 h 1317661"/>
                      <a:gd name="connsiteX11" fmla="*/ 83670 w 352133"/>
                      <a:gd name="connsiteY11" fmla="*/ 380423 h 1317661"/>
                      <a:gd name="connsiteX12" fmla="*/ 81424 w 352133"/>
                      <a:gd name="connsiteY12" fmla="*/ 380500 h 1317661"/>
                      <a:gd name="connsiteX13" fmla="*/ 53741 w 352133"/>
                      <a:gd name="connsiteY13" fmla="*/ 373243 h 1317661"/>
                      <a:gd name="connsiteX14" fmla="*/ 4164 w 352133"/>
                      <a:gd name="connsiteY14" fmla="*/ 276123 h 1317661"/>
                      <a:gd name="connsiteX15" fmla="*/ 19380 w 352133"/>
                      <a:gd name="connsiteY15" fmla="*/ 105840 h 1317661"/>
                      <a:gd name="connsiteX16" fmla="*/ 55609 w 352133"/>
                      <a:gd name="connsiteY16" fmla="*/ 80993 h 1317661"/>
                      <a:gd name="connsiteX17" fmla="*/ 82873 w 352133"/>
                      <a:gd name="connsiteY17" fmla="*/ 48590 h 1317661"/>
                      <a:gd name="connsiteX18" fmla="*/ 122404 w 352133"/>
                      <a:gd name="connsiteY18" fmla="*/ 57379 h 1317661"/>
                      <a:gd name="connsiteX19" fmla="*/ 147872 w 352133"/>
                      <a:gd name="connsiteY19" fmla="*/ 22851 h 1317661"/>
                      <a:gd name="connsiteX20" fmla="*/ 190208 w 352133"/>
                      <a:gd name="connsiteY20" fmla="*/ 36083 h 1317661"/>
                      <a:gd name="connsiteX21" fmla="*/ 220123 w 352133"/>
                      <a:gd name="connsiteY21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3670 w 353312"/>
                      <a:gd name="connsiteY10" fmla="*/ 380423 h 1317661"/>
                      <a:gd name="connsiteX11" fmla="*/ 81424 w 353312"/>
                      <a:gd name="connsiteY11" fmla="*/ 380500 h 1317661"/>
                      <a:gd name="connsiteX12" fmla="*/ 53741 w 353312"/>
                      <a:gd name="connsiteY12" fmla="*/ 373243 h 1317661"/>
                      <a:gd name="connsiteX13" fmla="*/ 4164 w 353312"/>
                      <a:gd name="connsiteY13" fmla="*/ 276123 h 1317661"/>
                      <a:gd name="connsiteX14" fmla="*/ 19380 w 353312"/>
                      <a:gd name="connsiteY14" fmla="*/ 105840 h 1317661"/>
                      <a:gd name="connsiteX15" fmla="*/ 55609 w 353312"/>
                      <a:gd name="connsiteY15" fmla="*/ 80993 h 1317661"/>
                      <a:gd name="connsiteX16" fmla="*/ 82873 w 353312"/>
                      <a:gd name="connsiteY16" fmla="*/ 48590 h 1317661"/>
                      <a:gd name="connsiteX17" fmla="*/ 122404 w 353312"/>
                      <a:gd name="connsiteY17" fmla="*/ 57379 h 1317661"/>
                      <a:gd name="connsiteX18" fmla="*/ 147872 w 353312"/>
                      <a:gd name="connsiteY18" fmla="*/ 22851 h 1317661"/>
                      <a:gd name="connsiteX19" fmla="*/ 190208 w 353312"/>
                      <a:gd name="connsiteY19" fmla="*/ 36083 h 1317661"/>
                      <a:gd name="connsiteX20" fmla="*/ 220123 w 353312"/>
                      <a:gd name="connsiteY20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3670 w 353312"/>
                      <a:gd name="connsiteY10" fmla="*/ 380423 h 1317661"/>
                      <a:gd name="connsiteX11" fmla="*/ 81424 w 353312"/>
                      <a:gd name="connsiteY11" fmla="*/ 380500 h 1317661"/>
                      <a:gd name="connsiteX12" fmla="*/ 53741 w 353312"/>
                      <a:gd name="connsiteY12" fmla="*/ 373243 h 1317661"/>
                      <a:gd name="connsiteX13" fmla="*/ 4164 w 353312"/>
                      <a:gd name="connsiteY13" fmla="*/ 276123 h 1317661"/>
                      <a:gd name="connsiteX14" fmla="*/ 19380 w 353312"/>
                      <a:gd name="connsiteY14" fmla="*/ 105840 h 1317661"/>
                      <a:gd name="connsiteX15" fmla="*/ 55609 w 353312"/>
                      <a:gd name="connsiteY15" fmla="*/ 80993 h 1317661"/>
                      <a:gd name="connsiteX16" fmla="*/ 82873 w 353312"/>
                      <a:gd name="connsiteY16" fmla="*/ 48590 h 1317661"/>
                      <a:gd name="connsiteX17" fmla="*/ 122404 w 353312"/>
                      <a:gd name="connsiteY17" fmla="*/ 57379 h 1317661"/>
                      <a:gd name="connsiteX18" fmla="*/ 147872 w 353312"/>
                      <a:gd name="connsiteY18" fmla="*/ 22851 h 1317661"/>
                      <a:gd name="connsiteX19" fmla="*/ 190208 w 353312"/>
                      <a:gd name="connsiteY19" fmla="*/ 36083 h 1317661"/>
                      <a:gd name="connsiteX20" fmla="*/ 220123 w 353312"/>
                      <a:gd name="connsiteY20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1424 w 353312"/>
                      <a:gd name="connsiteY10" fmla="*/ 380500 h 1317661"/>
                      <a:gd name="connsiteX11" fmla="*/ 53741 w 353312"/>
                      <a:gd name="connsiteY11" fmla="*/ 373243 h 1317661"/>
                      <a:gd name="connsiteX12" fmla="*/ 4164 w 353312"/>
                      <a:gd name="connsiteY12" fmla="*/ 276123 h 1317661"/>
                      <a:gd name="connsiteX13" fmla="*/ 19380 w 353312"/>
                      <a:gd name="connsiteY13" fmla="*/ 105840 h 1317661"/>
                      <a:gd name="connsiteX14" fmla="*/ 55609 w 353312"/>
                      <a:gd name="connsiteY14" fmla="*/ 80993 h 1317661"/>
                      <a:gd name="connsiteX15" fmla="*/ 82873 w 353312"/>
                      <a:gd name="connsiteY15" fmla="*/ 48590 h 1317661"/>
                      <a:gd name="connsiteX16" fmla="*/ 122404 w 353312"/>
                      <a:gd name="connsiteY16" fmla="*/ 57379 h 1317661"/>
                      <a:gd name="connsiteX17" fmla="*/ 147872 w 353312"/>
                      <a:gd name="connsiteY17" fmla="*/ 22851 h 1317661"/>
                      <a:gd name="connsiteX18" fmla="*/ 190208 w 353312"/>
                      <a:gd name="connsiteY18" fmla="*/ 36083 h 1317661"/>
                      <a:gd name="connsiteX19" fmla="*/ 220123 w 353312"/>
                      <a:gd name="connsiteY19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1424 w 353312"/>
                      <a:gd name="connsiteY10" fmla="*/ 380500 h 1317661"/>
                      <a:gd name="connsiteX11" fmla="*/ 53741 w 353312"/>
                      <a:gd name="connsiteY11" fmla="*/ 373243 h 1317661"/>
                      <a:gd name="connsiteX12" fmla="*/ 4164 w 353312"/>
                      <a:gd name="connsiteY12" fmla="*/ 276123 h 1317661"/>
                      <a:gd name="connsiteX13" fmla="*/ 19380 w 353312"/>
                      <a:gd name="connsiteY13" fmla="*/ 105840 h 1317661"/>
                      <a:gd name="connsiteX14" fmla="*/ 55609 w 353312"/>
                      <a:gd name="connsiteY14" fmla="*/ 80993 h 1317661"/>
                      <a:gd name="connsiteX15" fmla="*/ 82873 w 353312"/>
                      <a:gd name="connsiteY15" fmla="*/ 48590 h 1317661"/>
                      <a:gd name="connsiteX16" fmla="*/ 122404 w 353312"/>
                      <a:gd name="connsiteY16" fmla="*/ 57379 h 1317661"/>
                      <a:gd name="connsiteX17" fmla="*/ 147872 w 353312"/>
                      <a:gd name="connsiteY17" fmla="*/ 22851 h 1317661"/>
                      <a:gd name="connsiteX18" fmla="*/ 190208 w 353312"/>
                      <a:gd name="connsiteY18" fmla="*/ 36083 h 1317661"/>
                      <a:gd name="connsiteX19" fmla="*/ 220123 w 353312"/>
                      <a:gd name="connsiteY19" fmla="*/ 442 h 1317661"/>
                      <a:gd name="connsiteX0" fmla="*/ 222181 w 355370"/>
                      <a:gd name="connsiteY0" fmla="*/ 442 h 1317661"/>
                      <a:gd name="connsiteX1" fmla="*/ 261544 w 355370"/>
                      <a:gd name="connsiteY1" fmla="*/ 34977 h 1317661"/>
                      <a:gd name="connsiteX2" fmla="*/ 278371 w 355370"/>
                      <a:gd name="connsiteY2" fmla="*/ 112193 h 1317661"/>
                      <a:gd name="connsiteX3" fmla="*/ 346963 w 355370"/>
                      <a:gd name="connsiteY3" fmla="*/ 77800 h 1317661"/>
                      <a:gd name="connsiteX4" fmla="*/ 335521 w 355370"/>
                      <a:gd name="connsiteY4" fmla="*/ 211948 h 1317661"/>
                      <a:gd name="connsiteX5" fmla="*/ 246958 w 355370"/>
                      <a:gd name="connsiteY5" fmla="*/ 367595 h 1317661"/>
                      <a:gd name="connsiteX6" fmla="*/ 279747 w 355370"/>
                      <a:gd name="connsiteY6" fmla="*/ 1172526 h 1317661"/>
                      <a:gd name="connsiteX7" fmla="*/ 162122 w 355370"/>
                      <a:gd name="connsiteY7" fmla="*/ 1317661 h 1317661"/>
                      <a:gd name="connsiteX8" fmla="*/ 162123 w 355370"/>
                      <a:gd name="connsiteY8" fmla="*/ 1317660 h 1317661"/>
                      <a:gd name="connsiteX9" fmla="*/ 44498 w 355370"/>
                      <a:gd name="connsiteY9" fmla="*/ 1172525 h 1317661"/>
                      <a:gd name="connsiteX10" fmla="*/ 83482 w 355370"/>
                      <a:gd name="connsiteY10" fmla="*/ 380500 h 1317661"/>
                      <a:gd name="connsiteX11" fmla="*/ 53595 w 355370"/>
                      <a:gd name="connsiteY11" fmla="*/ 354778 h 1317661"/>
                      <a:gd name="connsiteX12" fmla="*/ 6222 w 355370"/>
                      <a:gd name="connsiteY12" fmla="*/ 276123 h 1317661"/>
                      <a:gd name="connsiteX13" fmla="*/ 21438 w 355370"/>
                      <a:gd name="connsiteY13" fmla="*/ 105840 h 1317661"/>
                      <a:gd name="connsiteX14" fmla="*/ 57667 w 355370"/>
                      <a:gd name="connsiteY14" fmla="*/ 80993 h 1317661"/>
                      <a:gd name="connsiteX15" fmla="*/ 84931 w 355370"/>
                      <a:gd name="connsiteY15" fmla="*/ 48590 h 1317661"/>
                      <a:gd name="connsiteX16" fmla="*/ 124462 w 355370"/>
                      <a:gd name="connsiteY16" fmla="*/ 57379 h 1317661"/>
                      <a:gd name="connsiteX17" fmla="*/ 149930 w 355370"/>
                      <a:gd name="connsiteY17" fmla="*/ 22851 h 1317661"/>
                      <a:gd name="connsiteX18" fmla="*/ 192266 w 355370"/>
                      <a:gd name="connsiteY18" fmla="*/ 36083 h 1317661"/>
                      <a:gd name="connsiteX19" fmla="*/ 222181 w 355370"/>
                      <a:gd name="connsiteY19" fmla="*/ 442 h 1317661"/>
                      <a:gd name="connsiteX0" fmla="*/ 222181 w 355370"/>
                      <a:gd name="connsiteY0" fmla="*/ 442 h 1317661"/>
                      <a:gd name="connsiteX1" fmla="*/ 261544 w 355370"/>
                      <a:gd name="connsiteY1" fmla="*/ 34977 h 1317661"/>
                      <a:gd name="connsiteX2" fmla="*/ 278371 w 355370"/>
                      <a:gd name="connsiteY2" fmla="*/ 112193 h 1317661"/>
                      <a:gd name="connsiteX3" fmla="*/ 346963 w 355370"/>
                      <a:gd name="connsiteY3" fmla="*/ 77800 h 1317661"/>
                      <a:gd name="connsiteX4" fmla="*/ 335521 w 355370"/>
                      <a:gd name="connsiteY4" fmla="*/ 211948 h 1317661"/>
                      <a:gd name="connsiteX5" fmla="*/ 246958 w 355370"/>
                      <a:gd name="connsiteY5" fmla="*/ 367595 h 1317661"/>
                      <a:gd name="connsiteX6" fmla="*/ 279747 w 355370"/>
                      <a:gd name="connsiteY6" fmla="*/ 1172526 h 1317661"/>
                      <a:gd name="connsiteX7" fmla="*/ 162122 w 355370"/>
                      <a:gd name="connsiteY7" fmla="*/ 1317661 h 1317661"/>
                      <a:gd name="connsiteX8" fmla="*/ 162123 w 355370"/>
                      <a:gd name="connsiteY8" fmla="*/ 1317660 h 1317661"/>
                      <a:gd name="connsiteX9" fmla="*/ 44498 w 355370"/>
                      <a:gd name="connsiteY9" fmla="*/ 1172525 h 1317661"/>
                      <a:gd name="connsiteX10" fmla="*/ 83482 w 355370"/>
                      <a:gd name="connsiteY10" fmla="*/ 380500 h 1317661"/>
                      <a:gd name="connsiteX11" fmla="*/ 53595 w 355370"/>
                      <a:gd name="connsiteY11" fmla="*/ 354778 h 1317661"/>
                      <a:gd name="connsiteX12" fmla="*/ 6222 w 355370"/>
                      <a:gd name="connsiteY12" fmla="*/ 276123 h 1317661"/>
                      <a:gd name="connsiteX13" fmla="*/ 21438 w 355370"/>
                      <a:gd name="connsiteY13" fmla="*/ 105840 h 1317661"/>
                      <a:gd name="connsiteX14" fmla="*/ 57667 w 355370"/>
                      <a:gd name="connsiteY14" fmla="*/ 80993 h 1317661"/>
                      <a:gd name="connsiteX15" fmla="*/ 84931 w 355370"/>
                      <a:gd name="connsiteY15" fmla="*/ 48590 h 1317661"/>
                      <a:gd name="connsiteX16" fmla="*/ 124462 w 355370"/>
                      <a:gd name="connsiteY16" fmla="*/ 57379 h 1317661"/>
                      <a:gd name="connsiteX17" fmla="*/ 149930 w 355370"/>
                      <a:gd name="connsiteY17" fmla="*/ 22851 h 1317661"/>
                      <a:gd name="connsiteX18" fmla="*/ 192266 w 355370"/>
                      <a:gd name="connsiteY18" fmla="*/ 36083 h 1317661"/>
                      <a:gd name="connsiteX19" fmla="*/ 222181 w 355370"/>
                      <a:gd name="connsiteY19" fmla="*/ 442 h 1317661"/>
                      <a:gd name="connsiteX0" fmla="*/ 222181 w 355370"/>
                      <a:gd name="connsiteY0" fmla="*/ 442 h 1317661"/>
                      <a:gd name="connsiteX1" fmla="*/ 261544 w 355370"/>
                      <a:gd name="connsiteY1" fmla="*/ 34977 h 1317661"/>
                      <a:gd name="connsiteX2" fmla="*/ 278371 w 355370"/>
                      <a:gd name="connsiteY2" fmla="*/ 112193 h 1317661"/>
                      <a:gd name="connsiteX3" fmla="*/ 346963 w 355370"/>
                      <a:gd name="connsiteY3" fmla="*/ 77800 h 1317661"/>
                      <a:gd name="connsiteX4" fmla="*/ 335521 w 355370"/>
                      <a:gd name="connsiteY4" fmla="*/ 211948 h 1317661"/>
                      <a:gd name="connsiteX5" fmla="*/ 246958 w 355370"/>
                      <a:gd name="connsiteY5" fmla="*/ 367595 h 1317661"/>
                      <a:gd name="connsiteX6" fmla="*/ 279747 w 355370"/>
                      <a:gd name="connsiteY6" fmla="*/ 1172526 h 1317661"/>
                      <a:gd name="connsiteX7" fmla="*/ 162122 w 355370"/>
                      <a:gd name="connsiteY7" fmla="*/ 1317661 h 1317661"/>
                      <a:gd name="connsiteX8" fmla="*/ 162123 w 355370"/>
                      <a:gd name="connsiteY8" fmla="*/ 1317660 h 1317661"/>
                      <a:gd name="connsiteX9" fmla="*/ 44498 w 355370"/>
                      <a:gd name="connsiteY9" fmla="*/ 1172525 h 1317661"/>
                      <a:gd name="connsiteX10" fmla="*/ 83482 w 355370"/>
                      <a:gd name="connsiteY10" fmla="*/ 380500 h 1317661"/>
                      <a:gd name="connsiteX11" fmla="*/ 53595 w 355370"/>
                      <a:gd name="connsiteY11" fmla="*/ 354778 h 1317661"/>
                      <a:gd name="connsiteX12" fmla="*/ 6222 w 355370"/>
                      <a:gd name="connsiteY12" fmla="*/ 276123 h 1317661"/>
                      <a:gd name="connsiteX13" fmla="*/ 21438 w 355370"/>
                      <a:gd name="connsiteY13" fmla="*/ 105840 h 1317661"/>
                      <a:gd name="connsiteX14" fmla="*/ 57667 w 355370"/>
                      <a:gd name="connsiteY14" fmla="*/ 80993 h 1317661"/>
                      <a:gd name="connsiteX15" fmla="*/ 84931 w 355370"/>
                      <a:gd name="connsiteY15" fmla="*/ 48590 h 1317661"/>
                      <a:gd name="connsiteX16" fmla="*/ 124462 w 355370"/>
                      <a:gd name="connsiteY16" fmla="*/ 57379 h 1317661"/>
                      <a:gd name="connsiteX17" fmla="*/ 149930 w 355370"/>
                      <a:gd name="connsiteY17" fmla="*/ 22851 h 1317661"/>
                      <a:gd name="connsiteX18" fmla="*/ 192266 w 355370"/>
                      <a:gd name="connsiteY18" fmla="*/ 36083 h 1317661"/>
                      <a:gd name="connsiteX19" fmla="*/ 222181 w 355370"/>
                      <a:gd name="connsiteY19" fmla="*/ 442 h 1317661"/>
                      <a:gd name="connsiteX0" fmla="*/ 221603 w 354792"/>
                      <a:gd name="connsiteY0" fmla="*/ 442 h 1317661"/>
                      <a:gd name="connsiteX1" fmla="*/ 260966 w 354792"/>
                      <a:gd name="connsiteY1" fmla="*/ 34977 h 1317661"/>
                      <a:gd name="connsiteX2" fmla="*/ 277793 w 354792"/>
                      <a:gd name="connsiteY2" fmla="*/ 112193 h 1317661"/>
                      <a:gd name="connsiteX3" fmla="*/ 346385 w 354792"/>
                      <a:gd name="connsiteY3" fmla="*/ 77800 h 1317661"/>
                      <a:gd name="connsiteX4" fmla="*/ 334943 w 354792"/>
                      <a:gd name="connsiteY4" fmla="*/ 211948 h 1317661"/>
                      <a:gd name="connsiteX5" fmla="*/ 246380 w 354792"/>
                      <a:gd name="connsiteY5" fmla="*/ 367595 h 1317661"/>
                      <a:gd name="connsiteX6" fmla="*/ 279169 w 354792"/>
                      <a:gd name="connsiteY6" fmla="*/ 1172526 h 1317661"/>
                      <a:gd name="connsiteX7" fmla="*/ 161544 w 354792"/>
                      <a:gd name="connsiteY7" fmla="*/ 1317661 h 1317661"/>
                      <a:gd name="connsiteX8" fmla="*/ 161545 w 354792"/>
                      <a:gd name="connsiteY8" fmla="*/ 1317660 h 1317661"/>
                      <a:gd name="connsiteX9" fmla="*/ 43920 w 354792"/>
                      <a:gd name="connsiteY9" fmla="*/ 1172525 h 1317661"/>
                      <a:gd name="connsiteX10" fmla="*/ 82904 w 354792"/>
                      <a:gd name="connsiteY10" fmla="*/ 380500 h 1317661"/>
                      <a:gd name="connsiteX11" fmla="*/ 44201 w 354792"/>
                      <a:gd name="connsiteY11" fmla="*/ 353624 h 1317661"/>
                      <a:gd name="connsiteX12" fmla="*/ 5644 w 354792"/>
                      <a:gd name="connsiteY12" fmla="*/ 276123 h 1317661"/>
                      <a:gd name="connsiteX13" fmla="*/ 20860 w 354792"/>
                      <a:gd name="connsiteY13" fmla="*/ 105840 h 1317661"/>
                      <a:gd name="connsiteX14" fmla="*/ 57089 w 354792"/>
                      <a:gd name="connsiteY14" fmla="*/ 80993 h 1317661"/>
                      <a:gd name="connsiteX15" fmla="*/ 84353 w 354792"/>
                      <a:gd name="connsiteY15" fmla="*/ 48590 h 1317661"/>
                      <a:gd name="connsiteX16" fmla="*/ 123884 w 354792"/>
                      <a:gd name="connsiteY16" fmla="*/ 57379 h 1317661"/>
                      <a:gd name="connsiteX17" fmla="*/ 149352 w 354792"/>
                      <a:gd name="connsiteY17" fmla="*/ 22851 h 1317661"/>
                      <a:gd name="connsiteX18" fmla="*/ 191688 w 354792"/>
                      <a:gd name="connsiteY18" fmla="*/ 36083 h 1317661"/>
                      <a:gd name="connsiteX19" fmla="*/ 221603 w 354792"/>
                      <a:gd name="connsiteY19" fmla="*/ 442 h 1317661"/>
                      <a:gd name="connsiteX0" fmla="*/ 221603 w 354792"/>
                      <a:gd name="connsiteY0" fmla="*/ 442 h 1317661"/>
                      <a:gd name="connsiteX1" fmla="*/ 260966 w 354792"/>
                      <a:gd name="connsiteY1" fmla="*/ 34977 h 1317661"/>
                      <a:gd name="connsiteX2" fmla="*/ 277793 w 354792"/>
                      <a:gd name="connsiteY2" fmla="*/ 112193 h 1317661"/>
                      <a:gd name="connsiteX3" fmla="*/ 346385 w 354792"/>
                      <a:gd name="connsiteY3" fmla="*/ 77800 h 1317661"/>
                      <a:gd name="connsiteX4" fmla="*/ 334943 w 354792"/>
                      <a:gd name="connsiteY4" fmla="*/ 211948 h 1317661"/>
                      <a:gd name="connsiteX5" fmla="*/ 246380 w 354792"/>
                      <a:gd name="connsiteY5" fmla="*/ 367595 h 1317661"/>
                      <a:gd name="connsiteX6" fmla="*/ 279169 w 354792"/>
                      <a:gd name="connsiteY6" fmla="*/ 1172526 h 1317661"/>
                      <a:gd name="connsiteX7" fmla="*/ 161544 w 354792"/>
                      <a:gd name="connsiteY7" fmla="*/ 1317661 h 1317661"/>
                      <a:gd name="connsiteX8" fmla="*/ 161545 w 354792"/>
                      <a:gd name="connsiteY8" fmla="*/ 1317660 h 1317661"/>
                      <a:gd name="connsiteX9" fmla="*/ 43920 w 354792"/>
                      <a:gd name="connsiteY9" fmla="*/ 1172525 h 1317661"/>
                      <a:gd name="connsiteX10" fmla="*/ 82904 w 354792"/>
                      <a:gd name="connsiteY10" fmla="*/ 380500 h 1317661"/>
                      <a:gd name="connsiteX11" fmla="*/ 44201 w 354792"/>
                      <a:gd name="connsiteY11" fmla="*/ 353624 h 1317661"/>
                      <a:gd name="connsiteX12" fmla="*/ 5644 w 354792"/>
                      <a:gd name="connsiteY12" fmla="*/ 276123 h 1317661"/>
                      <a:gd name="connsiteX13" fmla="*/ 20860 w 354792"/>
                      <a:gd name="connsiteY13" fmla="*/ 105840 h 1317661"/>
                      <a:gd name="connsiteX14" fmla="*/ 57089 w 354792"/>
                      <a:gd name="connsiteY14" fmla="*/ 80993 h 1317661"/>
                      <a:gd name="connsiteX15" fmla="*/ 84353 w 354792"/>
                      <a:gd name="connsiteY15" fmla="*/ 48590 h 1317661"/>
                      <a:gd name="connsiteX16" fmla="*/ 123884 w 354792"/>
                      <a:gd name="connsiteY16" fmla="*/ 57379 h 1317661"/>
                      <a:gd name="connsiteX17" fmla="*/ 149352 w 354792"/>
                      <a:gd name="connsiteY17" fmla="*/ 22851 h 1317661"/>
                      <a:gd name="connsiteX18" fmla="*/ 191688 w 354792"/>
                      <a:gd name="connsiteY18" fmla="*/ 36083 h 1317661"/>
                      <a:gd name="connsiteX19" fmla="*/ 221603 w 354792"/>
                      <a:gd name="connsiteY19" fmla="*/ 442 h 1317661"/>
                      <a:gd name="connsiteX0" fmla="*/ 218900 w 352089"/>
                      <a:gd name="connsiteY0" fmla="*/ 442 h 1317661"/>
                      <a:gd name="connsiteX1" fmla="*/ 258263 w 352089"/>
                      <a:gd name="connsiteY1" fmla="*/ 34977 h 1317661"/>
                      <a:gd name="connsiteX2" fmla="*/ 275090 w 352089"/>
                      <a:gd name="connsiteY2" fmla="*/ 112193 h 1317661"/>
                      <a:gd name="connsiteX3" fmla="*/ 343682 w 352089"/>
                      <a:gd name="connsiteY3" fmla="*/ 77800 h 1317661"/>
                      <a:gd name="connsiteX4" fmla="*/ 332240 w 352089"/>
                      <a:gd name="connsiteY4" fmla="*/ 211948 h 1317661"/>
                      <a:gd name="connsiteX5" fmla="*/ 243677 w 352089"/>
                      <a:gd name="connsiteY5" fmla="*/ 367595 h 1317661"/>
                      <a:gd name="connsiteX6" fmla="*/ 276466 w 352089"/>
                      <a:gd name="connsiteY6" fmla="*/ 1172526 h 1317661"/>
                      <a:gd name="connsiteX7" fmla="*/ 158841 w 352089"/>
                      <a:gd name="connsiteY7" fmla="*/ 1317661 h 1317661"/>
                      <a:gd name="connsiteX8" fmla="*/ 158842 w 352089"/>
                      <a:gd name="connsiteY8" fmla="*/ 1317660 h 1317661"/>
                      <a:gd name="connsiteX9" fmla="*/ 41217 w 352089"/>
                      <a:gd name="connsiteY9" fmla="*/ 1172525 h 1317661"/>
                      <a:gd name="connsiteX10" fmla="*/ 80201 w 352089"/>
                      <a:gd name="connsiteY10" fmla="*/ 380500 h 1317661"/>
                      <a:gd name="connsiteX11" fmla="*/ 41498 w 352089"/>
                      <a:gd name="connsiteY11" fmla="*/ 353624 h 1317661"/>
                      <a:gd name="connsiteX12" fmla="*/ 737 w 352089"/>
                      <a:gd name="connsiteY12" fmla="*/ 236884 h 1317661"/>
                      <a:gd name="connsiteX13" fmla="*/ 18157 w 352089"/>
                      <a:gd name="connsiteY13" fmla="*/ 105840 h 1317661"/>
                      <a:gd name="connsiteX14" fmla="*/ 54386 w 352089"/>
                      <a:gd name="connsiteY14" fmla="*/ 80993 h 1317661"/>
                      <a:gd name="connsiteX15" fmla="*/ 81650 w 352089"/>
                      <a:gd name="connsiteY15" fmla="*/ 48590 h 1317661"/>
                      <a:gd name="connsiteX16" fmla="*/ 121181 w 352089"/>
                      <a:gd name="connsiteY16" fmla="*/ 57379 h 1317661"/>
                      <a:gd name="connsiteX17" fmla="*/ 146649 w 352089"/>
                      <a:gd name="connsiteY17" fmla="*/ 22851 h 1317661"/>
                      <a:gd name="connsiteX18" fmla="*/ 188985 w 352089"/>
                      <a:gd name="connsiteY18" fmla="*/ 36083 h 1317661"/>
                      <a:gd name="connsiteX19" fmla="*/ 218900 w 352089"/>
                      <a:gd name="connsiteY19" fmla="*/ 442 h 1317661"/>
                      <a:gd name="connsiteX0" fmla="*/ 220365 w 353554"/>
                      <a:gd name="connsiteY0" fmla="*/ 442 h 1317661"/>
                      <a:gd name="connsiteX1" fmla="*/ 259728 w 353554"/>
                      <a:gd name="connsiteY1" fmla="*/ 34977 h 1317661"/>
                      <a:gd name="connsiteX2" fmla="*/ 276555 w 353554"/>
                      <a:gd name="connsiteY2" fmla="*/ 112193 h 1317661"/>
                      <a:gd name="connsiteX3" fmla="*/ 345147 w 353554"/>
                      <a:gd name="connsiteY3" fmla="*/ 77800 h 1317661"/>
                      <a:gd name="connsiteX4" fmla="*/ 333705 w 353554"/>
                      <a:gd name="connsiteY4" fmla="*/ 211948 h 1317661"/>
                      <a:gd name="connsiteX5" fmla="*/ 245142 w 353554"/>
                      <a:gd name="connsiteY5" fmla="*/ 367595 h 1317661"/>
                      <a:gd name="connsiteX6" fmla="*/ 277931 w 353554"/>
                      <a:gd name="connsiteY6" fmla="*/ 1172526 h 1317661"/>
                      <a:gd name="connsiteX7" fmla="*/ 160306 w 353554"/>
                      <a:gd name="connsiteY7" fmla="*/ 1317661 h 1317661"/>
                      <a:gd name="connsiteX8" fmla="*/ 160307 w 353554"/>
                      <a:gd name="connsiteY8" fmla="*/ 1317660 h 1317661"/>
                      <a:gd name="connsiteX9" fmla="*/ 42682 w 353554"/>
                      <a:gd name="connsiteY9" fmla="*/ 1172525 h 1317661"/>
                      <a:gd name="connsiteX10" fmla="*/ 81666 w 353554"/>
                      <a:gd name="connsiteY10" fmla="*/ 380500 h 1317661"/>
                      <a:gd name="connsiteX11" fmla="*/ 42963 w 353554"/>
                      <a:gd name="connsiteY11" fmla="*/ 353624 h 1317661"/>
                      <a:gd name="connsiteX12" fmla="*/ 2202 w 353554"/>
                      <a:gd name="connsiteY12" fmla="*/ 236884 h 1317661"/>
                      <a:gd name="connsiteX13" fmla="*/ 10806 w 353554"/>
                      <a:gd name="connsiteY13" fmla="*/ 101224 h 1317661"/>
                      <a:gd name="connsiteX14" fmla="*/ 55851 w 353554"/>
                      <a:gd name="connsiteY14" fmla="*/ 80993 h 1317661"/>
                      <a:gd name="connsiteX15" fmla="*/ 83115 w 353554"/>
                      <a:gd name="connsiteY15" fmla="*/ 48590 h 1317661"/>
                      <a:gd name="connsiteX16" fmla="*/ 122646 w 353554"/>
                      <a:gd name="connsiteY16" fmla="*/ 57379 h 1317661"/>
                      <a:gd name="connsiteX17" fmla="*/ 148114 w 353554"/>
                      <a:gd name="connsiteY17" fmla="*/ 22851 h 1317661"/>
                      <a:gd name="connsiteX18" fmla="*/ 190450 w 353554"/>
                      <a:gd name="connsiteY18" fmla="*/ 36083 h 1317661"/>
                      <a:gd name="connsiteX19" fmla="*/ 220365 w 353554"/>
                      <a:gd name="connsiteY19" fmla="*/ 442 h 1317661"/>
                      <a:gd name="connsiteX0" fmla="*/ 222626 w 355815"/>
                      <a:gd name="connsiteY0" fmla="*/ 442 h 1317661"/>
                      <a:gd name="connsiteX1" fmla="*/ 261989 w 355815"/>
                      <a:gd name="connsiteY1" fmla="*/ 34977 h 1317661"/>
                      <a:gd name="connsiteX2" fmla="*/ 278816 w 355815"/>
                      <a:gd name="connsiteY2" fmla="*/ 112193 h 1317661"/>
                      <a:gd name="connsiteX3" fmla="*/ 347408 w 355815"/>
                      <a:gd name="connsiteY3" fmla="*/ 77800 h 1317661"/>
                      <a:gd name="connsiteX4" fmla="*/ 335966 w 355815"/>
                      <a:gd name="connsiteY4" fmla="*/ 211948 h 1317661"/>
                      <a:gd name="connsiteX5" fmla="*/ 247403 w 355815"/>
                      <a:gd name="connsiteY5" fmla="*/ 367595 h 1317661"/>
                      <a:gd name="connsiteX6" fmla="*/ 280192 w 355815"/>
                      <a:gd name="connsiteY6" fmla="*/ 1172526 h 1317661"/>
                      <a:gd name="connsiteX7" fmla="*/ 162567 w 355815"/>
                      <a:gd name="connsiteY7" fmla="*/ 1317661 h 1317661"/>
                      <a:gd name="connsiteX8" fmla="*/ 162568 w 355815"/>
                      <a:gd name="connsiteY8" fmla="*/ 1317660 h 1317661"/>
                      <a:gd name="connsiteX9" fmla="*/ 44943 w 355815"/>
                      <a:gd name="connsiteY9" fmla="*/ 1172525 h 1317661"/>
                      <a:gd name="connsiteX10" fmla="*/ 83927 w 355815"/>
                      <a:gd name="connsiteY10" fmla="*/ 380500 h 1317661"/>
                      <a:gd name="connsiteX11" fmla="*/ 45224 w 355815"/>
                      <a:gd name="connsiteY11" fmla="*/ 353624 h 1317661"/>
                      <a:gd name="connsiteX12" fmla="*/ 4463 w 355815"/>
                      <a:gd name="connsiteY12" fmla="*/ 236884 h 1317661"/>
                      <a:gd name="connsiteX13" fmla="*/ 13067 w 355815"/>
                      <a:gd name="connsiteY13" fmla="*/ 101224 h 1317661"/>
                      <a:gd name="connsiteX14" fmla="*/ 58112 w 355815"/>
                      <a:gd name="connsiteY14" fmla="*/ 80993 h 1317661"/>
                      <a:gd name="connsiteX15" fmla="*/ 85376 w 355815"/>
                      <a:gd name="connsiteY15" fmla="*/ 48590 h 1317661"/>
                      <a:gd name="connsiteX16" fmla="*/ 124907 w 355815"/>
                      <a:gd name="connsiteY16" fmla="*/ 57379 h 1317661"/>
                      <a:gd name="connsiteX17" fmla="*/ 150375 w 355815"/>
                      <a:gd name="connsiteY17" fmla="*/ 22851 h 1317661"/>
                      <a:gd name="connsiteX18" fmla="*/ 192711 w 355815"/>
                      <a:gd name="connsiteY18" fmla="*/ 36083 h 1317661"/>
                      <a:gd name="connsiteX19" fmla="*/ 222626 w 355815"/>
                      <a:gd name="connsiteY19" fmla="*/ 442 h 1317661"/>
                      <a:gd name="connsiteX0" fmla="*/ 220434 w 353623"/>
                      <a:gd name="connsiteY0" fmla="*/ 442 h 1317661"/>
                      <a:gd name="connsiteX1" fmla="*/ 259797 w 353623"/>
                      <a:gd name="connsiteY1" fmla="*/ 34977 h 1317661"/>
                      <a:gd name="connsiteX2" fmla="*/ 276624 w 353623"/>
                      <a:gd name="connsiteY2" fmla="*/ 112193 h 1317661"/>
                      <a:gd name="connsiteX3" fmla="*/ 345216 w 353623"/>
                      <a:gd name="connsiteY3" fmla="*/ 77800 h 1317661"/>
                      <a:gd name="connsiteX4" fmla="*/ 333774 w 353623"/>
                      <a:gd name="connsiteY4" fmla="*/ 211948 h 1317661"/>
                      <a:gd name="connsiteX5" fmla="*/ 245211 w 353623"/>
                      <a:gd name="connsiteY5" fmla="*/ 367595 h 1317661"/>
                      <a:gd name="connsiteX6" fmla="*/ 278000 w 353623"/>
                      <a:gd name="connsiteY6" fmla="*/ 1172526 h 1317661"/>
                      <a:gd name="connsiteX7" fmla="*/ 160375 w 353623"/>
                      <a:gd name="connsiteY7" fmla="*/ 1317661 h 1317661"/>
                      <a:gd name="connsiteX8" fmla="*/ 160376 w 353623"/>
                      <a:gd name="connsiteY8" fmla="*/ 1317660 h 1317661"/>
                      <a:gd name="connsiteX9" fmla="*/ 42751 w 353623"/>
                      <a:gd name="connsiteY9" fmla="*/ 1172525 h 1317661"/>
                      <a:gd name="connsiteX10" fmla="*/ 81735 w 353623"/>
                      <a:gd name="connsiteY10" fmla="*/ 380500 h 1317661"/>
                      <a:gd name="connsiteX11" fmla="*/ 43032 w 353623"/>
                      <a:gd name="connsiteY11" fmla="*/ 353624 h 1317661"/>
                      <a:gd name="connsiteX12" fmla="*/ 2271 w 353623"/>
                      <a:gd name="connsiteY12" fmla="*/ 236884 h 1317661"/>
                      <a:gd name="connsiteX13" fmla="*/ 16385 w 353623"/>
                      <a:gd name="connsiteY13" fmla="*/ 89683 h 1317661"/>
                      <a:gd name="connsiteX14" fmla="*/ 55920 w 353623"/>
                      <a:gd name="connsiteY14" fmla="*/ 80993 h 1317661"/>
                      <a:gd name="connsiteX15" fmla="*/ 83184 w 353623"/>
                      <a:gd name="connsiteY15" fmla="*/ 48590 h 1317661"/>
                      <a:gd name="connsiteX16" fmla="*/ 122715 w 353623"/>
                      <a:gd name="connsiteY16" fmla="*/ 57379 h 1317661"/>
                      <a:gd name="connsiteX17" fmla="*/ 148183 w 353623"/>
                      <a:gd name="connsiteY17" fmla="*/ 22851 h 1317661"/>
                      <a:gd name="connsiteX18" fmla="*/ 190519 w 353623"/>
                      <a:gd name="connsiteY18" fmla="*/ 36083 h 1317661"/>
                      <a:gd name="connsiteX19" fmla="*/ 220434 w 353623"/>
                      <a:gd name="connsiteY19" fmla="*/ 442 h 1317661"/>
                      <a:gd name="connsiteX0" fmla="*/ 219340 w 352529"/>
                      <a:gd name="connsiteY0" fmla="*/ 442 h 1317661"/>
                      <a:gd name="connsiteX1" fmla="*/ 258703 w 352529"/>
                      <a:gd name="connsiteY1" fmla="*/ 34977 h 1317661"/>
                      <a:gd name="connsiteX2" fmla="*/ 275530 w 352529"/>
                      <a:gd name="connsiteY2" fmla="*/ 112193 h 1317661"/>
                      <a:gd name="connsiteX3" fmla="*/ 344122 w 352529"/>
                      <a:gd name="connsiteY3" fmla="*/ 77800 h 1317661"/>
                      <a:gd name="connsiteX4" fmla="*/ 332680 w 352529"/>
                      <a:gd name="connsiteY4" fmla="*/ 211948 h 1317661"/>
                      <a:gd name="connsiteX5" fmla="*/ 244117 w 352529"/>
                      <a:gd name="connsiteY5" fmla="*/ 367595 h 1317661"/>
                      <a:gd name="connsiteX6" fmla="*/ 276906 w 352529"/>
                      <a:gd name="connsiteY6" fmla="*/ 1172526 h 1317661"/>
                      <a:gd name="connsiteX7" fmla="*/ 159281 w 352529"/>
                      <a:gd name="connsiteY7" fmla="*/ 1317661 h 1317661"/>
                      <a:gd name="connsiteX8" fmla="*/ 159282 w 352529"/>
                      <a:gd name="connsiteY8" fmla="*/ 1317660 h 1317661"/>
                      <a:gd name="connsiteX9" fmla="*/ 41657 w 352529"/>
                      <a:gd name="connsiteY9" fmla="*/ 1172525 h 1317661"/>
                      <a:gd name="connsiteX10" fmla="*/ 80641 w 352529"/>
                      <a:gd name="connsiteY10" fmla="*/ 380500 h 1317661"/>
                      <a:gd name="connsiteX11" fmla="*/ 41938 w 352529"/>
                      <a:gd name="connsiteY11" fmla="*/ 353624 h 1317661"/>
                      <a:gd name="connsiteX12" fmla="*/ 1177 w 352529"/>
                      <a:gd name="connsiteY12" fmla="*/ 236884 h 1317661"/>
                      <a:gd name="connsiteX13" fmla="*/ 15291 w 352529"/>
                      <a:gd name="connsiteY13" fmla="*/ 89683 h 1317661"/>
                      <a:gd name="connsiteX14" fmla="*/ 59234 w 352529"/>
                      <a:gd name="connsiteY14" fmla="*/ 79838 h 1317661"/>
                      <a:gd name="connsiteX15" fmla="*/ 82090 w 352529"/>
                      <a:gd name="connsiteY15" fmla="*/ 48590 h 1317661"/>
                      <a:gd name="connsiteX16" fmla="*/ 121621 w 352529"/>
                      <a:gd name="connsiteY16" fmla="*/ 57379 h 1317661"/>
                      <a:gd name="connsiteX17" fmla="*/ 147089 w 352529"/>
                      <a:gd name="connsiteY17" fmla="*/ 22851 h 1317661"/>
                      <a:gd name="connsiteX18" fmla="*/ 189425 w 352529"/>
                      <a:gd name="connsiteY18" fmla="*/ 36083 h 1317661"/>
                      <a:gd name="connsiteX19" fmla="*/ 219340 w 352529"/>
                      <a:gd name="connsiteY19" fmla="*/ 442 h 1317661"/>
                      <a:gd name="connsiteX0" fmla="*/ 221398 w 354587"/>
                      <a:gd name="connsiteY0" fmla="*/ 442 h 1317661"/>
                      <a:gd name="connsiteX1" fmla="*/ 260761 w 354587"/>
                      <a:gd name="connsiteY1" fmla="*/ 34977 h 1317661"/>
                      <a:gd name="connsiteX2" fmla="*/ 277588 w 354587"/>
                      <a:gd name="connsiteY2" fmla="*/ 112193 h 1317661"/>
                      <a:gd name="connsiteX3" fmla="*/ 346180 w 354587"/>
                      <a:gd name="connsiteY3" fmla="*/ 77800 h 1317661"/>
                      <a:gd name="connsiteX4" fmla="*/ 334738 w 354587"/>
                      <a:gd name="connsiteY4" fmla="*/ 211948 h 1317661"/>
                      <a:gd name="connsiteX5" fmla="*/ 246175 w 354587"/>
                      <a:gd name="connsiteY5" fmla="*/ 367595 h 1317661"/>
                      <a:gd name="connsiteX6" fmla="*/ 278964 w 354587"/>
                      <a:gd name="connsiteY6" fmla="*/ 1172526 h 1317661"/>
                      <a:gd name="connsiteX7" fmla="*/ 161339 w 354587"/>
                      <a:gd name="connsiteY7" fmla="*/ 1317661 h 1317661"/>
                      <a:gd name="connsiteX8" fmla="*/ 161340 w 354587"/>
                      <a:gd name="connsiteY8" fmla="*/ 1317660 h 1317661"/>
                      <a:gd name="connsiteX9" fmla="*/ 43715 w 354587"/>
                      <a:gd name="connsiteY9" fmla="*/ 1172525 h 1317661"/>
                      <a:gd name="connsiteX10" fmla="*/ 82699 w 354587"/>
                      <a:gd name="connsiteY10" fmla="*/ 380500 h 1317661"/>
                      <a:gd name="connsiteX11" fmla="*/ 43996 w 354587"/>
                      <a:gd name="connsiteY11" fmla="*/ 353624 h 1317661"/>
                      <a:gd name="connsiteX12" fmla="*/ 3235 w 354587"/>
                      <a:gd name="connsiteY12" fmla="*/ 236884 h 1317661"/>
                      <a:gd name="connsiteX13" fmla="*/ 17349 w 354587"/>
                      <a:gd name="connsiteY13" fmla="*/ 89683 h 1317661"/>
                      <a:gd name="connsiteX14" fmla="*/ 61292 w 354587"/>
                      <a:gd name="connsiteY14" fmla="*/ 79838 h 1317661"/>
                      <a:gd name="connsiteX15" fmla="*/ 84148 w 354587"/>
                      <a:gd name="connsiteY15" fmla="*/ 48590 h 1317661"/>
                      <a:gd name="connsiteX16" fmla="*/ 123679 w 354587"/>
                      <a:gd name="connsiteY16" fmla="*/ 57379 h 1317661"/>
                      <a:gd name="connsiteX17" fmla="*/ 149147 w 354587"/>
                      <a:gd name="connsiteY17" fmla="*/ 22851 h 1317661"/>
                      <a:gd name="connsiteX18" fmla="*/ 191483 w 354587"/>
                      <a:gd name="connsiteY18" fmla="*/ 36083 h 1317661"/>
                      <a:gd name="connsiteX19" fmla="*/ 221398 w 354587"/>
                      <a:gd name="connsiteY19" fmla="*/ 442 h 1317661"/>
                      <a:gd name="connsiteX0" fmla="*/ 221239 w 354428"/>
                      <a:gd name="connsiteY0" fmla="*/ 442 h 1317661"/>
                      <a:gd name="connsiteX1" fmla="*/ 260602 w 354428"/>
                      <a:gd name="connsiteY1" fmla="*/ 34977 h 1317661"/>
                      <a:gd name="connsiteX2" fmla="*/ 277429 w 354428"/>
                      <a:gd name="connsiteY2" fmla="*/ 112193 h 1317661"/>
                      <a:gd name="connsiteX3" fmla="*/ 346021 w 354428"/>
                      <a:gd name="connsiteY3" fmla="*/ 77800 h 1317661"/>
                      <a:gd name="connsiteX4" fmla="*/ 334579 w 354428"/>
                      <a:gd name="connsiteY4" fmla="*/ 211948 h 1317661"/>
                      <a:gd name="connsiteX5" fmla="*/ 246016 w 354428"/>
                      <a:gd name="connsiteY5" fmla="*/ 367595 h 1317661"/>
                      <a:gd name="connsiteX6" fmla="*/ 278805 w 354428"/>
                      <a:gd name="connsiteY6" fmla="*/ 1172526 h 1317661"/>
                      <a:gd name="connsiteX7" fmla="*/ 161180 w 354428"/>
                      <a:gd name="connsiteY7" fmla="*/ 1317661 h 1317661"/>
                      <a:gd name="connsiteX8" fmla="*/ 161181 w 354428"/>
                      <a:gd name="connsiteY8" fmla="*/ 1317660 h 1317661"/>
                      <a:gd name="connsiteX9" fmla="*/ 43556 w 354428"/>
                      <a:gd name="connsiteY9" fmla="*/ 1172525 h 1317661"/>
                      <a:gd name="connsiteX10" fmla="*/ 82540 w 354428"/>
                      <a:gd name="connsiteY10" fmla="*/ 380500 h 1317661"/>
                      <a:gd name="connsiteX11" fmla="*/ 41633 w 354428"/>
                      <a:gd name="connsiteY11" fmla="*/ 342083 h 1317661"/>
                      <a:gd name="connsiteX12" fmla="*/ 3076 w 354428"/>
                      <a:gd name="connsiteY12" fmla="*/ 236884 h 1317661"/>
                      <a:gd name="connsiteX13" fmla="*/ 17190 w 354428"/>
                      <a:gd name="connsiteY13" fmla="*/ 89683 h 1317661"/>
                      <a:gd name="connsiteX14" fmla="*/ 61133 w 354428"/>
                      <a:gd name="connsiteY14" fmla="*/ 79838 h 1317661"/>
                      <a:gd name="connsiteX15" fmla="*/ 83989 w 354428"/>
                      <a:gd name="connsiteY15" fmla="*/ 48590 h 1317661"/>
                      <a:gd name="connsiteX16" fmla="*/ 123520 w 354428"/>
                      <a:gd name="connsiteY16" fmla="*/ 57379 h 1317661"/>
                      <a:gd name="connsiteX17" fmla="*/ 148988 w 354428"/>
                      <a:gd name="connsiteY17" fmla="*/ 22851 h 1317661"/>
                      <a:gd name="connsiteX18" fmla="*/ 191324 w 354428"/>
                      <a:gd name="connsiteY18" fmla="*/ 36083 h 1317661"/>
                      <a:gd name="connsiteX19" fmla="*/ 221239 w 354428"/>
                      <a:gd name="connsiteY19" fmla="*/ 442 h 1317661"/>
                      <a:gd name="connsiteX0" fmla="*/ 221239 w 354428"/>
                      <a:gd name="connsiteY0" fmla="*/ 442 h 1317661"/>
                      <a:gd name="connsiteX1" fmla="*/ 260602 w 354428"/>
                      <a:gd name="connsiteY1" fmla="*/ 34977 h 1317661"/>
                      <a:gd name="connsiteX2" fmla="*/ 277429 w 354428"/>
                      <a:gd name="connsiteY2" fmla="*/ 112193 h 1317661"/>
                      <a:gd name="connsiteX3" fmla="*/ 346021 w 354428"/>
                      <a:gd name="connsiteY3" fmla="*/ 77800 h 1317661"/>
                      <a:gd name="connsiteX4" fmla="*/ 334579 w 354428"/>
                      <a:gd name="connsiteY4" fmla="*/ 211948 h 1317661"/>
                      <a:gd name="connsiteX5" fmla="*/ 246016 w 354428"/>
                      <a:gd name="connsiteY5" fmla="*/ 367595 h 1317661"/>
                      <a:gd name="connsiteX6" fmla="*/ 278805 w 354428"/>
                      <a:gd name="connsiteY6" fmla="*/ 1172526 h 1317661"/>
                      <a:gd name="connsiteX7" fmla="*/ 161180 w 354428"/>
                      <a:gd name="connsiteY7" fmla="*/ 1317661 h 1317661"/>
                      <a:gd name="connsiteX8" fmla="*/ 161181 w 354428"/>
                      <a:gd name="connsiteY8" fmla="*/ 1317660 h 1317661"/>
                      <a:gd name="connsiteX9" fmla="*/ 43556 w 354428"/>
                      <a:gd name="connsiteY9" fmla="*/ 1172525 h 1317661"/>
                      <a:gd name="connsiteX10" fmla="*/ 82540 w 354428"/>
                      <a:gd name="connsiteY10" fmla="*/ 380500 h 1317661"/>
                      <a:gd name="connsiteX11" fmla="*/ 41633 w 354428"/>
                      <a:gd name="connsiteY11" fmla="*/ 342083 h 1317661"/>
                      <a:gd name="connsiteX12" fmla="*/ 3076 w 354428"/>
                      <a:gd name="connsiteY12" fmla="*/ 236884 h 1317661"/>
                      <a:gd name="connsiteX13" fmla="*/ 17190 w 354428"/>
                      <a:gd name="connsiteY13" fmla="*/ 89683 h 1317661"/>
                      <a:gd name="connsiteX14" fmla="*/ 61133 w 354428"/>
                      <a:gd name="connsiteY14" fmla="*/ 79838 h 1317661"/>
                      <a:gd name="connsiteX15" fmla="*/ 83989 w 354428"/>
                      <a:gd name="connsiteY15" fmla="*/ 48590 h 1317661"/>
                      <a:gd name="connsiteX16" fmla="*/ 123520 w 354428"/>
                      <a:gd name="connsiteY16" fmla="*/ 57379 h 1317661"/>
                      <a:gd name="connsiteX17" fmla="*/ 148988 w 354428"/>
                      <a:gd name="connsiteY17" fmla="*/ 22851 h 1317661"/>
                      <a:gd name="connsiteX18" fmla="*/ 191324 w 354428"/>
                      <a:gd name="connsiteY18" fmla="*/ 36083 h 1317661"/>
                      <a:gd name="connsiteX19" fmla="*/ 221239 w 354428"/>
                      <a:gd name="connsiteY19" fmla="*/ 442 h 1317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54428" h="1317661">
                        <a:moveTo>
                          <a:pt x="221239" y="442"/>
                        </a:moveTo>
                        <a:cubicBezTo>
                          <a:pt x="240499" y="-3204"/>
                          <a:pt x="251237" y="16352"/>
                          <a:pt x="260602" y="34977"/>
                        </a:cubicBezTo>
                        <a:cubicBezTo>
                          <a:pt x="269967" y="53602"/>
                          <a:pt x="265396" y="102555"/>
                          <a:pt x="277429" y="112193"/>
                        </a:cubicBezTo>
                        <a:cubicBezTo>
                          <a:pt x="300481" y="95288"/>
                          <a:pt x="307845" y="58865"/>
                          <a:pt x="346021" y="77800"/>
                        </a:cubicBezTo>
                        <a:cubicBezTo>
                          <a:pt x="363260" y="99042"/>
                          <a:pt x="351246" y="163649"/>
                          <a:pt x="334579" y="211948"/>
                        </a:cubicBezTo>
                        <a:cubicBezTo>
                          <a:pt x="317912" y="260247"/>
                          <a:pt x="298289" y="313674"/>
                          <a:pt x="246016" y="367595"/>
                        </a:cubicBezTo>
                        <a:lnTo>
                          <a:pt x="278805" y="1172526"/>
                        </a:lnTo>
                        <a:cubicBezTo>
                          <a:pt x="278805" y="1252683"/>
                          <a:pt x="226143" y="1317661"/>
                          <a:pt x="161180" y="1317661"/>
                        </a:cubicBezTo>
                        <a:lnTo>
                          <a:pt x="161181" y="1317660"/>
                        </a:lnTo>
                        <a:cubicBezTo>
                          <a:pt x="96218" y="1317660"/>
                          <a:pt x="43556" y="1252682"/>
                          <a:pt x="43556" y="1172525"/>
                        </a:cubicBezTo>
                        <a:lnTo>
                          <a:pt x="82540" y="380500"/>
                        </a:lnTo>
                        <a:cubicBezTo>
                          <a:pt x="64496" y="371156"/>
                          <a:pt x="57081" y="361402"/>
                          <a:pt x="41633" y="342083"/>
                        </a:cubicBezTo>
                        <a:cubicBezTo>
                          <a:pt x="26185" y="322764"/>
                          <a:pt x="7150" y="278951"/>
                          <a:pt x="3076" y="236884"/>
                        </a:cubicBezTo>
                        <a:cubicBezTo>
                          <a:pt x="-998" y="194817"/>
                          <a:pt x="-4607" y="114703"/>
                          <a:pt x="17190" y="89683"/>
                        </a:cubicBezTo>
                        <a:cubicBezTo>
                          <a:pt x="38987" y="64663"/>
                          <a:pt x="45688" y="86595"/>
                          <a:pt x="61133" y="79838"/>
                        </a:cubicBezTo>
                        <a:cubicBezTo>
                          <a:pt x="69119" y="68652"/>
                          <a:pt x="73591" y="52333"/>
                          <a:pt x="83989" y="48590"/>
                        </a:cubicBezTo>
                        <a:cubicBezTo>
                          <a:pt x="94387" y="44847"/>
                          <a:pt x="109241" y="54065"/>
                          <a:pt x="123520" y="57379"/>
                        </a:cubicBezTo>
                        <a:cubicBezTo>
                          <a:pt x="136925" y="52897"/>
                          <a:pt x="125565" y="32170"/>
                          <a:pt x="148988" y="22851"/>
                        </a:cubicBezTo>
                        <a:cubicBezTo>
                          <a:pt x="172411" y="13532"/>
                          <a:pt x="176845" y="33211"/>
                          <a:pt x="191324" y="36083"/>
                        </a:cubicBezTo>
                        <a:cubicBezTo>
                          <a:pt x="202398" y="21125"/>
                          <a:pt x="201979" y="4088"/>
                          <a:pt x="221239" y="44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" name="正方形/長方形 8">
                  <a:extLst>
                    <a:ext uri="{FF2B5EF4-FFF2-40B4-BE49-F238E27FC236}">
                      <a16:creationId xmlns:a16="http://schemas.microsoft.com/office/drawing/2014/main" id="{5E64B696-EA06-490B-8146-57BBE8038794}"/>
                    </a:ext>
                  </a:extLst>
                </p:cNvPr>
                <p:cNvSpPr/>
                <p:nvPr/>
              </p:nvSpPr>
              <p:spPr>
                <a:xfrm rot="19800000">
                  <a:off x="3308496" y="2661666"/>
                  <a:ext cx="201636" cy="94613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C0BA60C3-BDBA-497C-84EA-FDEC16EE4762}"/>
                    </a:ext>
                  </a:extLst>
                </p:cNvPr>
                <p:cNvSpPr/>
                <p:nvPr/>
              </p:nvSpPr>
              <p:spPr>
                <a:xfrm rot="9000000">
                  <a:off x="3442767" y="2635834"/>
                  <a:ext cx="328839" cy="857807"/>
                </a:xfrm>
                <a:custGeom>
                  <a:avLst/>
                  <a:gdLst>
                    <a:gd name="connsiteX0" fmla="*/ 61979 w 393261"/>
                    <a:gd name="connsiteY0" fmla="*/ 958385 h 958385"/>
                    <a:gd name="connsiteX1" fmla="*/ 61979 w 393261"/>
                    <a:gd name="connsiteY1" fmla="*/ 885509 h 958385"/>
                    <a:gd name="connsiteX2" fmla="*/ 0 w 393261"/>
                    <a:gd name="connsiteY2" fmla="*/ 885509 h 958385"/>
                    <a:gd name="connsiteX3" fmla="*/ 0 w 393261"/>
                    <a:gd name="connsiteY3" fmla="*/ 193752 h 958385"/>
                    <a:gd name="connsiteX4" fmla="*/ 193752 w 393261"/>
                    <a:gd name="connsiteY4" fmla="*/ 0 h 958385"/>
                    <a:gd name="connsiteX5" fmla="*/ 199509 w 393261"/>
                    <a:gd name="connsiteY5" fmla="*/ 0 h 958385"/>
                    <a:gd name="connsiteX6" fmla="*/ 393261 w 393261"/>
                    <a:gd name="connsiteY6" fmla="*/ 193752 h 958385"/>
                    <a:gd name="connsiteX7" fmla="*/ 393261 w 393261"/>
                    <a:gd name="connsiteY7" fmla="*/ 885509 h 958385"/>
                    <a:gd name="connsiteX8" fmla="*/ 348337 w 393261"/>
                    <a:gd name="connsiteY8" fmla="*/ 885509 h 958385"/>
                    <a:gd name="connsiteX9" fmla="*/ 348337 w 393261"/>
                    <a:gd name="connsiteY9" fmla="*/ 958385 h 958385"/>
                    <a:gd name="connsiteX0" fmla="*/ 61979 w 393261"/>
                    <a:gd name="connsiteY0" fmla="*/ 958385 h 958385"/>
                    <a:gd name="connsiteX1" fmla="*/ 61979 w 393261"/>
                    <a:gd name="connsiteY1" fmla="*/ 885509 h 958385"/>
                    <a:gd name="connsiteX2" fmla="*/ 0 w 393261"/>
                    <a:gd name="connsiteY2" fmla="*/ 885509 h 958385"/>
                    <a:gd name="connsiteX3" fmla="*/ 0 w 393261"/>
                    <a:gd name="connsiteY3" fmla="*/ 193752 h 958385"/>
                    <a:gd name="connsiteX4" fmla="*/ 193752 w 393261"/>
                    <a:gd name="connsiteY4" fmla="*/ 0 h 958385"/>
                    <a:gd name="connsiteX5" fmla="*/ 199509 w 393261"/>
                    <a:gd name="connsiteY5" fmla="*/ 0 h 958385"/>
                    <a:gd name="connsiteX6" fmla="*/ 393261 w 393261"/>
                    <a:gd name="connsiteY6" fmla="*/ 193752 h 958385"/>
                    <a:gd name="connsiteX7" fmla="*/ 348337 w 393261"/>
                    <a:gd name="connsiteY7" fmla="*/ 885509 h 958385"/>
                    <a:gd name="connsiteX8" fmla="*/ 348337 w 393261"/>
                    <a:gd name="connsiteY8" fmla="*/ 958385 h 958385"/>
                    <a:gd name="connsiteX9" fmla="*/ 61979 w 393261"/>
                    <a:gd name="connsiteY9" fmla="*/ 958385 h 958385"/>
                    <a:gd name="connsiteX0" fmla="*/ 61979 w 393261"/>
                    <a:gd name="connsiteY0" fmla="*/ 958385 h 958385"/>
                    <a:gd name="connsiteX1" fmla="*/ 61979 w 393261"/>
                    <a:gd name="connsiteY1" fmla="*/ 885509 h 958385"/>
                    <a:gd name="connsiteX2" fmla="*/ 0 w 393261"/>
                    <a:gd name="connsiteY2" fmla="*/ 885509 h 958385"/>
                    <a:gd name="connsiteX3" fmla="*/ 0 w 393261"/>
                    <a:gd name="connsiteY3" fmla="*/ 193752 h 958385"/>
                    <a:gd name="connsiteX4" fmla="*/ 193752 w 393261"/>
                    <a:gd name="connsiteY4" fmla="*/ 0 h 958385"/>
                    <a:gd name="connsiteX5" fmla="*/ 199509 w 393261"/>
                    <a:gd name="connsiteY5" fmla="*/ 0 h 958385"/>
                    <a:gd name="connsiteX6" fmla="*/ 393261 w 393261"/>
                    <a:gd name="connsiteY6" fmla="*/ 193752 h 958385"/>
                    <a:gd name="connsiteX7" fmla="*/ 348337 w 393261"/>
                    <a:gd name="connsiteY7" fmla="*/ 958385 h 958385"/>
                    <a:gd name="connsiteX8" fmla="*/ 61979 w 393261"/>
                    <a:gd name="connsiteY8" fmla="*/ 958385 h 958385"/>
                    <a:gd name="connsiteX0" fmla="*/ 61979 w 393261"/>
                    <a:gd name="connsiteY0" fmla="*/ 958385 h 958385"/>
                    <a:gd name="connsiteX1" fmla="*/ 0 w 393261"/>
                    <a:gd name="connsiteY1" fmla="*/ 885509 h 958385"/>
                    <a:gd name="connsiteX2" fmla="*/ 0 w 393261"/>
                    <a:gd name="connsiteY2" fmla="*/ 193752 h 958385"/>
                    <a:gd name="connsiteX3" fmla="*/ 193752 w 393261"/>
                    <a:gd name="connsiteY3" fmla="*/ 0 h 958385"/>
                    <a:gd name="connsiteX4" fmla="*/ 199509 w 393261"/>
                    <a:gd name="connsiteY4" fmla="*/ 0 h 958385"/>
                    <a:gd name="connsiteX5" fmla="*/ 393261 w 393261"/>
                    <a:gd name="connsiteY5" fmla="*/ 193752 h 958385"/>
                    <a:gd name="connsiteX6" fmla="*/ 348337 w 393261"/>
                    <a:gd name="connsiteY6" fmla="*/ 958385 h 958385"/>
                    <a:gd name="connsiteX7" fmla="*/ 61979 w 393261"/>
                    <a:gd name="connsiteY7" fmla="*/ 958385 h 958385"/>
                    <a:gd name="connsiteX0" fmla="*/ 61979 w 393261"/>
                    <a:gd name="connsiteY0" fmla="*/ 958385 h 958385"/>
                    <a:gd name="connsiteX1" fmla="*/ 0 w 393261"/>
                    <a:gd name="connsiteY1" fmla="*/ 193752 h 958385"/>
                    <a:gd name="connsiteX2" fmla="*/ 193752 w 393261"/>
                    <a:gd name="connsiteY2" fmla="*/ 0 h 958385"/>
                    <a:gd name="connsiteX3" fmla="*/ 199509 w 393261"/>
                    <a:gd name="connsiteY3" fmla="*/ 0 h 958385"/>
                    <a:gd name="connsiteX4" fmla="*/ 393261 w 393261"/>
                    <a:gd name="connsiteY4" fmla="*/ 193752 h 958385"/>
                    <a:gd name="connsiteX5" fmla="*/ 348337 w 393261"/>
                    <a:gd name="connsiteY5" fmla="*/ 958385 h 958385"/>
                    <a:gd name="connsiteX6" fmla="*/ 61979 w 393261"/>
                    <a:gd name="connsiteY6" fmla="*/ 958385 h 958385"/>
                    <a:gd name="connsiteX0" fmla="*/ 61979 w 393261"/>
                    <a:gd name="connsiteY0" fmla="*/ 958385 h 958385"/>
                    <a:gd name="connsiteX1" fmla="*/ 0 w 393261"/>
                    <a:gd name="connsiteY1" fmla="*/ 193752 h 958385"/>
                    <a:gd name="connsiteX2" fmla="*/ 193752 w 393261"/>
                    <a:gd name="connsiteY2" fmla="*/ 0 h 958385"/>
                    <a:gd name="connsiteX3" fmla="*/ 199509 w 393261"/>
                    <a:gd name="connsiteY3" fmla="*/ 0 h 958385"/>
                    <a:gd name="connsiteX4" fmla="*/ 393261 w 393261"/>
                    <a:gd name="connsiteY4" fmla="*/ 193752 h 958385"/>
                    <a:gd name="connsiteX5" fmla="*/ 386034 w 393261"/>
                    <a:gd name="connsiteY5" fmla="*/ 954141 h 958385"/>
                    <a:gd name="connsiteX6" fmla="*/ 61979 w 393261"/>
                    <a:gd name="connsiteY6" fmla="*/ 958385 h 95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3261" h="958385">
                      <a:moveTo>
                        <a:pt x="61979" y="958385"/>
                      </a:moveTo>
                      <a:lnTo>
                        <a:pt x="0" y="193752"/>
                      </a:lnTo>
                      <a:cubicBezTo>
                        <a:pt x="0" y="86746"/>
                        <a:pt x="86746" y="0"/>
                        <a:pt x="193752" y="0"/>
                      </a:cubicBezTo>
                      <a:lnTo>
                        <a:pt x="199509" y="0"/>
                      </a:lnTo>
                      <a:cubicBezTo>
                        <a:pt x="306515" y="0"/>
                        <a:pt x="393261" y="86746"/>
                        <a:pt x="393261" y="193752"/>
                      </a:cubicBezTo>
                      <a:lnTo>
                        <a:pt x="386034" y="954141"/>
                      </a:lnTo>
                      <a:lnTo>
                        <a:pt x="61979" y="95838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0DE12CEC-2D60-44E6-B952-6A737F7E9925}"/>
                  </a:ext>
                </a:extLst>
              </p:cNvPr>
              <p:cNvSpPr/>
              <p:nvPr/>
            </p:nvSpPr>
            <p:spPr>
              <a:xfrm rot="3600000">
                <a:off x="2424602" y="2377963"/>
                <a:ext cx="89958" cy="6817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8E9FD7B5-0552-4046-84DF-5808B5FCE5C9}"/>
                  </a:ext>
                </a:extLst>
              </p:cNvPr>
              <p:cNvSpPr/>
              <p:nvPr/>
            </p:nvSpPr>
            <p:spPr>
              <a:xfrm rot="3600000">
                <a:off x="2481752" y="2463687"/>
                <a:ext cx="89958" cy="6817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DBD98A96-17FE-41B6-92FC-09FD6F611003}"/>
              </a:ext>
            </a:extLst>
          </p:cNvPr>
          <p:cNvGrpSpPr/>
          <p:nvPr/>
        </p:nvGrpSpPr>
        <p:grpSpPr>
          <a:xfrm>
            <a:off x="4358932" y="772799"/>
            <a:ext cx="1371946" cy="2763334"/>
            <a:chOff x="4358932" y="772799"/>
            <a:chExt cx="1371946" cy="2763334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F7884BA6-9A28-4EA1-A164-05A91661AC2F}"/>
                </a:ext>
              </a:extLst>
            </p:cNvPr>
            <p:cNvGrpSpPr/>
            <p:nvPr/>
          </p:nvGrpSpPr>
          <p:grpSpPr>
            <a:xfrm>
              <a:off x="4358932" y="772799"/>
              <a:ext cx="1315121" cy="2763334"/>
              <a:chOff x="4358932" y="772799"/>
              <a:chExt cx="1315121" cy="2763334"/>
            </a:xfrm>
          </p:grpSpPr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595DC27F-DFC1-4581-BF24-1DED613774C7}"/>
                  </a:ext>
                </a:extLst>
              </p:cNvPr>
              <p:cNvGrpSpPr/>
              <p:nvPr/>
            </p:nvGrpSpPr>
            <p:grpSpPr>
              <a:xfrm>
                <a:off x="4358932" y="2014348"/>
                <a:ext cx="1231031" cy="1521785"/>
                <a:chOff x="4358932" y="2014348"/>
                <a:chExt cx="1231031" cy="1521785"/>
              </a:xfrm>
            </p:grpSpPr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47FA49EB-4D0B-4BFA-ABAC-94A70A3B1649}"/>
                    </a:ext>
                  </a:extLst>
                </p:cNvPr>
                <p:cNvSpPr/>
                <p:nvPr/>
              </p:nvSpPr>
              <p:spPr>
                <a:xfrm>
                  <a:off x="47764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8C734147-C0D0-4D04-BD2B-4ADAC93ECF61}"/>
                    </a:ext>
                  </a:extLst>
                </p:cNvPr>
                <p:cNvGrpSpPr/>
                <p:nvPr/>
              </p:nvGrpSpPr>
              <p:grpSpPr>
                <a:xfrm>
                  <a:off x="48593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61" name="四角形: 上の 2 つの角を丸める 160">
                    <a:extLst>
                      <a:ext uri="{FF2B5EF4-FFF2-40B4-BE49-F238E27FC236}">
                        <a16:creationId xmlns:a16="http://schemas.microsoft.com/office/drawing/2014/main" id="{67478A95-A554-4B73-8E32-E80E68ABBFC5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2" name="四角形: 上の 2 つの角を丸める 161">
                    <a:extLst>
                      <a:ext uri="{FF2B5EF4-FFF2-40B4-BE49-F238E27FC236}">
                        <a16:creationId xmlns:a16="http://schemas.microsoft.com/office/drawing/2014/main" id="{E683BC50-E73B-4AF5-81C4-8A9138EB0923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1" name="グループ化 150">
                  <a:extLst>
                    <a:ext uri="{FF2B5EF4-FFF2-40B4-BE49-F238E27FC236}">
                      <a16:creationId xmlns:a16="http://schemas.microsoft.com/office/drawing/2014/main" id="{FB12AFE3-4EDB-40BB-9FE3-AF464251DA70}"/>
                    </a:ext>
                  </a:extLst>
                </p:cNvPr>
                <p:cNvGrpSpPr/>
                <p:nvPr/>
              </p:nvGrpSpPr>
              <p:grpSpPr>
                <a:xfrm>
                  <a:off x="4833926" y="2130860"/>
                  <a:ext cx="365418" cy="186718"/>
                  <a:chOff x="1803357" y="2130860"/>
                  <a:chExt cx="365418" cy="186718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FEB5A82E-2F64-45D0-9EE2-484EA8020968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FB10E8B5-B8C9-4FD8-BB7E-51101DFFFF37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3E586CA0-BE8A-47C5-BA48-CDFAC6DCE328}"/>
                    </a:ext>
                  </a:extLst>
                </p:cNvPr>
                <p:cNvSpPr/>
                <p:nvPr/>
              </p:nvSpPr>
              <p:spPr>
                <a:xfrm>
                  <a:off x="4358932" y="2358504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片側の 2 つの角を丸めた四角形 144">
                  <a:extLst>
                    <a:ext uri="{FF2B5EF4-FFF2-40B4-BE49-F238E27FC236}">
                      <a16:creationId xmlns:a16="http://schemas.microsoft.com/office/drawing/2014/main" id="{95643EB6-3D08-4075-83B5-2F74E6814917}"/>
                    </a:ext>
                  </a:extLst>
                </p:cNvPr>
                <p:cNvSpPr/>
                <p:nvPr/>
              </p:nvSpPr>
              <p:spPr>
                <a:xfrm>
                  <a:off x="44626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C6CEE3D1-1F62-4F01-9B20-C2AAD0E461AC}"/>
                    </a:ext>
                  </a:extLst>
                </p:cNvPr>
                <p:cNvSpPr/>
                <p:nvPr/>
              </p:nvSpPr>
              <p:spPr>
                <a:xfrm>
                  <a:off x="49782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498D1CF8-42EA-4DED-BBDE-A2D76B2D0E13}"/>
                    </a:ext>
                  </a:extLst>
                </p:cNvPr>
                <p:cNvSpPr/>
                <p:nvPr/>
              </p:nvSpPr>
              <p:spPr>
                <a:xfrm>
                  <a:off x="49782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A04F0681-EA73-480E-9293-F7BBB7627DB2}"/>
                    </a:ext>
                  </a:extLst>
                </p:cNvPr>
                <p:cNvSpPr/>
                <p:nvPr/>
              </p:nvSpPr>
              <p:spPr>
                <a:xfrm>
                  <a:off x="49782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7DE3E11A-5E2D-4C3F-ACEA-7F2FF050EF8C}"/>
                    </a:ext>
                  </a:extLst>
                </p:cNvPr>
                <p:cNvSpPr/>
                <p:nvPr/>
              </p:nvSpPr>
              <p:spPr>
                <a:xfrm>
                  <a:off x="49782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D182A604-E8CE-4CB9-8C24-5D1886D0730D}"/>
                    </a:ext>
                  </a:extLst>
                </p:cNvPr>
                <p:cNvSpPr/>
                <p:nvPr/>
              </p:nvSpPr>
              <p:spPr>
                <a:xfrm>
                  <a:off x="49782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B07F871F-C2BF-4CC2-8AFB-49AAB6684A6C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383D4B2F-6F28-4C76-8345-B5CF6B6DBD77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D3E14610-D75B-4A5A-A099-CD0CFE556B36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143" name="グループ化 142">
                    <a:extLst>
                      <a:ext uri="{FF2B5EF4-FFF2-40B4-BE49-F238E27FC236}">
                        <a16:creationId xmlns:a16="http://schemas.microsoft.com/office/drawing/2014/main" id="{CE264AB2-2DCF-4E89-99B2-42BBFBDD667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7" name="円/楕円 536">
                      <a:extLst>
                        <a:ext uri="{FF2B5EF4-FFF2-40B4-BE49-F238E27FC236}">
                          <a16:creationId xmlns:a16="http://schemas.microsoft.com/office/drawing/2014/main" id="{3C3675D0-596E-4322-8B3B-992655FEB5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8" name="円/楕円 537">
                      <a:extLst>
                        <a:ext uri="{FF2B5EF4-FFF2-40B4-BE49-F238E27FC236}">
                          <a16:creationId xmlns:a16="http://schemas.microsoft.com/office/drawing/2014/main" id="{17719BE8-9F60-4715-BBDC-B3D333CCB8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4" name="グループ化 143">
                    <a:extLst>
                      <a:ext uri="{FF2B5EF4-FFF2-40B4-BE49-F238E27FC236}">
                        <a16:creationId xmlns:a16="http://schemas.microsoft.com/office/drawing/2014/main" id="{89AB90CE-D763-4CD6-8946-26A4AEE7C15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5" name="円/楕円 534">
                      <a:extLst>
                        <a:ext uri="{FF2B5EF4-FFF2-40B4-BE49-F238E27FC236}">
                          <a16:creationId xmlns:a16="http://schemas.microsoft.com/office/drawing/2014/main" id="{3059E875-D222-47C6-89C9-A9484CCA19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6" name="円/楕円 535">
                      <a:extLst>
                        <a:ext uri="{FF2B5EF4-FFF2-40B4-BE49-F238E27FC236}">
                          <a16:creationId xmlns:a16="http://schemas.microsoft.com/office/drawing/2014/main" id="{CEC37E31-E5DA-48F2-8DEE-79178A7C92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7F3D29AF-ED2B-45A3-82BD-2329B6A32AD6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" name="月 127">
                  <a:extLst>
                    <a:ext uri="{FF2B5EF4-FFF2-40B4-BE49-F238E27FC236}">
                      <a16:creationId xmlns:a16="http://schemas.microsoft.com/office/drawing/2014/main" id="{6152BBA7-78D2-4F69-A6C0-6D243C76D14F}"/>
                    </a:ext>
                  </a:extLst>
                </p:cNvPr>
                <p:cNvSpPr/>
                <p:nvPr/>
              </p:nvSpPr>
              <p:spPr>
                <a:xfrm rot="5400000">
                  <a:off x="6932211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" name="月 128">
                  <a:extLst>
                    <a:ext uri="{FF2B5EF4-FFF2-40B4-BE49-F238E27FC236}">
                      <a16:creationId xmlns:a16="http://schemas.microsoft.com/office/drawing/2014/main" id="{43966F53-7A6B-400A-83F3-95790A852860}"/>
                    </a:ext>
                  </a:extLst>
                </p:cNvPr>
                <p:cNvSpPr/>
                <p:nvPr/>
              </p:nvSpPr>
              <p:spPr>
                <a:xfrm rot="5400000">
                  <a:off x="7516186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A02E89AD-E1BA-462C-918D-5E0463D0AAA6}"/>
                    </a:ext>
                  </a:extLst>
                </p:cNvPr>
                <p:cNvGrpSpPr/>
                <p:nvPr/>
              </p:nvGrpSpPr>
              <p:grpSpPr>
                <a:xfrm>
                  <a:off x="6859261" y="1147763"/>
                  <a:ext cx="251152" cy="167676"/>
                  <a:chOff x="6859261" y="1147763"/>
                  <a:chExt cx="251152" cy="167676"/>
                </a:xfrm>
              </p:grpSpPr>
              <p:grpSp>
                <p:nvGrpSpPr>
                  <p:cNvPr id="139" name="グループ化 138">
                    <a:extLst>
                      <a:ext uri="{FF2B5EF4-FFF2-40B4-BE49-F238E27FC236}">
                        <a16:creationId xmlns:a16="http://schemas.microsoft.com/office/drawing/2014/main" id="{5588A758-A110-43E8-8F20-1D5D4D889986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47763"/>
                    <a:ext cx="251152" cy="167676"/>
                    <a:chOff x="6140438" y="1154498"/>
                    <a:chExt cx="386744" cy="257583"/>
                  </a:xfrm>
                </p:grpSpPr>
                <p:sp>
                  <p:nvSpPr>
                    <p:cNvPr id="141" name="フリーフォーム: 図形 140">
                      <a:extLst>
                        <a:ext uri="{FF2B5EF4-FFF2-40B4-BE49-F238E27FC236}">
                          <a16:creationId xmlns:a16="http://schemas.microsoft.com/office/drawing/2014/main" id="{C964683D-D395-4277-B381-CE897CE19F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" name="フリーフォーム: 図形 141">
                      <a:extLst>
                        <a:ext uri="{FF2B5EF4-FFF2-40B4-BE49-F238E27FC236}">
                          <a16:creationId xmlns:a16="http://schemas.microsoft.com/office/drawing/2014/main" id="{C3BB961A-DFA2-4966-B4CE-33707D5C81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0" name="楕円 139">
                    <a:extLst>
                      <a:ext uri="{FF2B5EF4-FFF2-40B4-BE49-F238E27FC236}">
                        <a16:creationId xmlns:a16="http://schemas.microsoft.com/office/drawing/2014/main" id="{89B598AC-FF05-4895-B31C-BB39B370B424}"/>
                      </a:ext>
                    </a:extLst>
                  </p:cNvPr>
                  <p:cNvSpPr/>
                  <p:nvPr/>
                </p:nvSpPr>
                <p:spPr>
                  <a:xfrm>
                    <a:off x="6897978" y="1165440"/>
                    <a:ext cx="129046" cy="12904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85DCDC85-C766-41E9-9064-C7F81F6F5069}"/>
                    </a:ext>
                  </a:extLst>
                </p:cNvPr>
                <p:cNvGrpSpPr/>
                <p:nvPr/>
              </p:nvGrpSpPr>
              <p:grpSpPr>
                <a:xfrm>
                  <a:off x="7174981" y="1385983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137" name="円/楕円 662">
                    <a:extLst>
                      <a:ext uri="{FF2B5EF4-FFF2-40B4-BE49-F238E27FC236}">
                        <a16:creationId xmlns:a16="http://schemas.microsoft.com/office/drawing/2014/main" id="{DFD48651-5B1A-40BC-96A9-D2D0944CE80F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B72FD988-404D-4E4B-9CAA-5CA858EEEF70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1CB59248-F9D5-49BB-8B6A-B77F1B0E00F1}"/>
                    </a:ext>
                  </a:extLst>
                </p:cNvPr>
                <p:cNvGrpSpPr/>
                <p:nvPr/>
              </p:nvGrpSpPr>
              <p:grpSpPr>
                <a:xfrm>
                  <a:off x="7442667" y="1147763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0377D1B0-6B5D-432D-9247-9077C698BBBD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17D94481-DF79-4877-8435-E8AAD36BEB25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AAAE81FC-B4C0-483D-882C-E251192F86C2}"/>
                    </a:ext>
                  </a:extLst>
                </p:cNvPr>
                <p:cNvSpPr/>
                <p:nvPr/>
              </p:nvSpPr>
              <p:spPr>
                <a:xfrm>
                  <a:off x="7481384" y="1165440"/>
                  <a:ext cx="129046" cy="1290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3960D709-59F6-4C22-B4B9-E6BBCA2EC041}"/>
                    </a:ext>
                  </a:extLst>
                </p:cNvPr>
                <p:cNvSpPr/>
                <p:nvPr/>
              </p:nvSpPr>
              <p:spPr>
                <a:xfrm flipH="1">
                  <a:off x="6899327" y="573668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5F56F6C7-9720-441E-96D9-FEE5481843C9}"/>
                </a:ext>
              </a:extLst>
            </p:cNvPr>
            <p:cNvGrpSpPr/>
            <p:nvPr/>
          </p:nvGrpSpPr>
          <p:grpSpPr>
            <a:xfrm>
              <a:off x="4732138" y="1809808"/>
              <a:ext cx="998740" cy="1307531"/>
              <a:chOff x="1736092" y="1860246"/>
              <a:chExt cx="998740" cy="1307531"/>
            </a:xfrm>
          </p:grpSpPr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12E250E6-3D03-4FDA-8E31-51FDE0A83A4F}"/>
                  </a:ext>
                </a:extLst>
              </p:cNvPr>
              <p:cNvGrpSpPr/>
              <p:nvPr/>
            </p:nvGrpSpPr>
            <p:grpSpPr>
              <a:xfrm>
                <a:off x="1736092" y="1860246"/>
                <a:ext cx="998740" cy="1307531"/>
                <a:chOff x="2772866" y="2186110"/>
                <a:chExt cx="998740" cy="1307531"/>
              </a:xfrm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1FFD7AE6-D786-495B-94E2-0371918C11E7}"/>
                    </a:ext>
                  </a:extLst>
                </p:cNvPr>
                <p:cNvGrpSpPr/>
                <p:nvPr/>
              </p:nvGrpSpPr>
              <p:grpSpPr>
                <a:xfrm>
                  <a:off x="2772866" y="2186110"/>
                  <a:ext cx="896746" cy="1237382"/>
                  <a:chOff x="1757880" y="2164339"/>
                  <a:chExt cx="896746" cy="1237382"/>
                </a:xfrm>
              </p:grpSpPr>
              <p:grpSp>
                <p:nvGrpSpPr>
                  <p:cNvPr id="93" name="グループ化 92">
                    <a:extLst>
                      <a:ext uri="{FF2B5EF4-FFF2-40B4-BE49-F238E27FC236}">
                        <a16:creationId xmlns:a16="http://schemas.microsoft.com/office/drawing/2014/main" id="{C0BED53D-21DB-4360-AF81-CDF2C59B40E6}"/>
                      </a:ext>
                    </a:extLst>
                  </p:cNvPr>
                  <p:cNvGrpSpPr/>
                  <p:nvPr/>
                </p:nvGrpSpPr>
                <p:grpSpPr>
                  <a:xfrm>
                    <a:off x="1757880" y="2164339"/>
                    <a:ext cx="562129" cy="174631"/>
                    <a:chOff x="2169053" y="3345052"/>
                    <a:chExt cx="3313050" cy="1087556"/>
                  </a:xfrm>
                </p:grpSpPr>
                <p:sp>
                  <p:nvSpPr>
                    <p:cNvPr id="95" name="正方形/長方形 94">
                      <a:extLst>
                        <a:ext uri="{FF2B5EF4-FFF2-40B4-BE49-F238E27FC236}">
                          <a16:creationId xmlns:a16="http://schemas.microsoft.com/office/drawing/2014/main" id="{E03900FA-760B-4DA9-A36A-A08A1DD68E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92997" y="3433896"/>
                      <a:ext cx="3012427" cy="459694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96" name="グループ化 95">
                      <a:extLst>
                        <a:ext uri="{FF2B5EF4-FFF2-40B4-BE49-F238E27FC236}">
                          <a16:creationId xmlns:a16="http://schemas.microsoft.com/office/drawing/2014/main" id="{F8D738E2-E226-44CE-8ECC-AAEAA0ADCE6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69053" y="3422654"/>
                      <a:ext cx="3275119" cy="479422"/>
                      <a:chOff x="344380" y="3242636"/>
                      <a:chExt cx="8494310" cy="1243423"/>
                    </a:xfrm>
                    <a:solidFill>
                      <a:schemeClr val="bg1">
                        <a:lumMod val="85000"/>
                      </a:schemeClr>
                    </a:solidFill>
                  </p:grpSpPr>
                  <p:grpSp>
                    <p:nvGrpSpPr>
                      <p:cNvPr id="101" name="グループ化 100">
                        <a:extLst>
                          <a:ext uri="{FF2B5EF4-FFF2-40B4-BE49-F238E27FC236}">
                            <a16:creationId xmlns:a16="http://schemas.microsoft.com/office/drawing/2014/main" id="{31D3D0B9-42D4-412A-AA6D-938932A0899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18791" y="3271794"/>
                        <a:ext cx="3952500" cy="1192256"/>
                        <a:chOff x="646516" y="3532144"/>
                        <a:chExt cx="7950199" cy="1622139"/>
                      </a:xfrm>
                      <a:grpFill/>
                    </p:grpSpPr>
                    <p:sp>
                      <p:nvSpPr>
                        <p:cNvPr id="114" name="フリーフォーム: 図形 113">
                          <a:extLst>
                            <a:ext uri="{FF2B5EF4-FFF2-40B4-BE49-F238E27FC236}">
                              <a16:creationId xmlns:a16="http://schemas.microsoft.com/office/drawing/2014/main" id="{8E782ED6-1638-4069-894C-2EF4858CA3D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1587837" y="3752826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5" name="フリーフォーム: 図形 114">
                          <a:extLst>
                            <a:ext uri="{FF2B5EF4-FFF2-40B4-BE49-F238E27FC236}">
                              <a16:creationId xmlns:a16="http://schemas.microsoft.com/office/drawing/2014/main" id="{749F0C72-D604-4614-9BC4-F0674C667CF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393070" y="3377852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6" name="フリーフォーム: 図形 115">
                          <a:extLst>
                            <a:ext uri="{FF2B5EF4-FFF2-40B4-BE49-F238E27FC236}">
                              <a16:creationId xmlns:a16="http://schemas.microsoft.com/office/drawing/2014/main" id="{7AB56EFD-85D1-4372-BB90-D9C5110B15F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3183275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7" name="フリーフォーム: 図形 116">
                          <a:extLst>
                            <a:ext uri="{FF2B5EF4-FFF2-40B4-BE49-F238E27FC236}">
                              <a16:creationId xmlns:a16="http://schemas.microsoft.com/office/drawing/2014/main" id="{C59909F6-BFB2-4455-9AAD-22126F7088A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3988508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8" name="フリーフォーム: 図形 117">
                          <a:extLst>
                            <a:ext uri="{FF2B5EF4-FFF2-40B4-BE49-F238E27FC236}">
                              <a16:creationId xmlns:a16="http://schemas.microsoft.com/office/drawing/2014/main" id="{76F401A5-F270-41C5-9883-F7016586C1A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4794588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9" name="フリーフォーム: 図形 118">
                          <a:extLst>
                            <a:ext uri="{FF2B5EF4-FFF2-40B4-BE49-F238E27FC236}">
                              <a16:creationId xmlns:a16="http://schemas.microsoft.com/office/drawing/2014/main" id="{4EF16363-ED33-4B40-889F-5517F61ADE2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5599821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20" name="フリーフォーム: 図形 119">
                          <a:extLst>
                            <a:ext uri="{FF2B5EF4-FFF2-40B4-BE49-F238E27FC236}">
                              <a16:creationId xmlns:a16="http://schemas.microsoft.com/office/drawing/2014/main" id="{BF3E3A0C-97DD-4361-9098-786AFC00077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6390026" y="3752828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21" name="フリーフォーム: 図形 120">
                          <a:extLst>
                            <a:ext uri="{FF2B5EF4-FFF2-40B4-BE49-F238E27FC236}">
                              <a16:creationId xmlns:a16="http://schemas.microsoft.com/office/drawing/2014/main" id="{A6DD74B7-7E84-4501-B9B8-203C96FEA12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7195259" y="3377854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22" name="フリーフォーム: 図形 121">
                          <a:extLst>
                            <a:ext uri="{FF2B5EF4-FFF2-40B4-BE49-F238E27FC236}">
                              <a16:creationId xmlns:a16="http://schemas.microsoft.com/office/drawing/2014/main" id="{ED3FE5CA-9931-45B6-80C5-6652A6C5EA6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800808" y="3377854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102" name="グループ化 101">
                        <a:extLst>
                          <a:ext uri="{FF2B5EF4-FFF2-40B4-BE49-F238E27FC236}">
                            <a16:creationId xmlns:a16="http://schemas.microsoft.com/office/drawing/2014/main" id="{322CA8B4-8CA3-4643-8338-EEA95B57B00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398589" y="3271794"/>
                        <a:ext cx="3967345" cy="1192256"/>
                        <a:chOff x="1433545" y="3532144"/>
                        <a:chExt cx="7980058" cy="1622139"/>
                      </a:xfrm>
                      <a:grpFill/>
                    </p:grpSpPr>
                    <p:sp>
                      <p:nvSpPr>
                        <p:cNvPr id="105" name="フリーフォーム: 図形 104">
                          <a:extLst>
                            <a:ext uri="{FF2B5EF4-FFF2-40B4-BE49-F238E27FC236}">
                              <a16:creationId xmlns:a16="http://schemas.microsoft.com/office/drawing/2014/main" id="{D0F3C9C3-9250-4671-8B19-D9FD98D95B7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1587837" y="3752826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6" name="フリーフォーム: 図形 105">
                          <a:extLst>
                            <a:ext uri="{FF2B5EF4-FFF2-40B4-BE49-F238E27FC236}">
                              <a16:creationId xmlns:a16="http://schemas.microsoft.com/office/drawing/2014/main" id="{3D0869F7-B5E8-4730-AED8-6408CEFAE4A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393070" y="3377852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7" name="フリーフォーム: 図形 106">
                          <a:extLst>
                            <a:ext uri="{FF2B5EF4-FFF2-40B4-BE49-F238E27FC236}">
                              <a16:creationId xmlns:a16="http://schemas.microsoft.com/office/drawing/2014/main" id="{49E546A5-0BF2-4251-A024-D3341B1401F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3183275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8" name="フリーフォーム: 図形 107">
                          <a:extLst>
                            <a:ext uri="{FF2B5EF4-FFF2-40B4-BE49-F238E27FC236}">
                              <a16:creationId xmlns:a16="http://schemas.microsoft.com/office/drawing/2014/main" id="{4D4FDA6F-2374-42FA-9E3E-49A5D9F4DC9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3988508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9" name="フリーフォーム: 図形 108">
                          <a:extLst>
                            <a:ext uri="{FF2B5EF4-FFF2-40B4-BE49-F238E27FC236}">
                              <a16:creationId xmlns:a16="http://schemas.microsoft.com/office/drawing/2014/main" id="{5F58319C-613F-4EA2-B012-23981915CC2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4794588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0" name="フリーフォーム: 図形 109">
                          <a:extLst>
                            <a:ext uri="{FF2B5EF4-FFF2-40B4-BE49-F238E27FC236}">
                              <a16:creationId xmlns:a16="http://schemas.microsoft.com/office/drawing/2014/main" id="{29800274-13B3-485F-9CFE-2798902174D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5599821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1" name="フリーフォーム: 図形 110">
                          <a:extLst>
                            <a:ext uri="{FF2B5EF4-FFF2-40B4-BE49-F238E27FC236}">
                              <a16:creationId xmlns:a16="http://schemas.microsoft.com/office/drawing/2014/main" id="{875D4945-CFE0-4373-BD64-AF543D167EA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6390026" y="3752828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2" name="フリーフォーム: 図形 111">
                          <a:extLst>
                            <a:ext uri="{FF2B5EF4-FFF2-40B4-BE49-F238E27FC236}">
                              <a16:creationId xmlns:a16="http://schemas.microsoft.com/office/drawing/2014/main" id="{FF268128-2DAA-4230-9C65-54D3F0939AE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7195259" y="3377854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3" name="フリーフォーム: 図形 112">
                          <a:extLst>
                            <a:ext uri="{FF2B5EF4-FFF2-40B4-BE49-F238E27FC236}">
                              <a16:creationId xmlns:a16="http://schemas.microsoft.com/office/drawing/2014/main" id="{09DDB6F4-E99E-4091-BCE6-2922D13926E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8012148" y="3752827"/>
                          <a:ext cx="1247162" cy="1555749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03" name="四角形: 上の 2 つの角を丸める 102">
                        <a:extLst>
                          <a:ext uri="{FF2B5EF4-FFF2-40B4-BE49-F238E27FC236}">
                            <a16:creationId xmlns:a16="http://schemas.microsoft.com/office/drawing/2014/main" id="{8D7F39AB-F5B8-48AC-952B-CF3A648CA461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149760" y="3445483"/>
                        <a:ext cx="1235196" cy="845956"/>
                      </a:xfrm>
                      <a:prstGeom prst="round2Same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4" name="四角形: 上の 2 つの角を丸める 103">
                        <a:extLst>
                          <a:ext uri="{FF2B5EF4-FFF2-40B4-BE49-F238E27FC236}">
                            <a16:creationId xmlns:a16="http://schemas.microsoft.com/office/drawing/2014/main" id="{D813E53E-D6EC-43B6-A453-83EFD2E59C50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7796770" y="3438600"/>
                        <a:ext cx="1237883" cy="845956"/>
                      </a:xfrm>
                      <a:prstGeom prst="round2Same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97" name="四角形: 角を丸くする 96">
                      <a:extLst>
                        <a:ext uri="{FF2B5EF4-FFF2-40B4-BE49-F238E27FC236}">
                          <a16:creationId xmlns:a16="http://schemas.microsoft.com/office/drawing/2014/main" id="{282680B7-53C1-4E5A-8F8F-BFC7640BF5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61268" y="3410742"/>
                      <a:ext cx="345303" cy="504029"/>
                    </a:xfrm>
                    <a:prstGeom prst="roundRect">
                      <a:avLst>
                        <a:gd name="adj" fmla="val 6662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" name="フリーフォーム: 図形 97">
                      <a:extLst>
                        <a:ext uri="{FF2B5EF4-FFF2-40B4-BE49-F238E27FC236}">
                          <a16:creationId xmlns:a16="http://schemas.microsoft.com/office/drawing/2014/main" id="{C0984F61-4CC2-4616-BF7E-751DB8A73A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88220" y="3345052"/>
                      <a:ext cx="632482" cy="632482"/>
                    </a:xfrm>
                    <a:custGeom>
                      <a:avLst/>
                      <a:gdLst>
                        <a:gd name="connsiteX0" fmla="*/ 615066 w 1230132"/>
                        <a:gd name="connsiteY0" fmla="*/ 0 h 1230133"/>
                        <a:gd name="connsiteX1" fmla="*/ 796229 w 1230132"/>
                        <a:gd name="connsiteY1" fmla="*/ 75040 h 1230133"/>
                        <a:gd name="connsiteX2" fmla="*/ 1155093 w 1230132"/>
                        <a:gd name="connsiteY2" fmla="*/ 433904 h 1230133"/>
                        <a:gd name="connsiteX3" fmla="*/ 1155093 w 1230132"/>
                        <a:gd name="connsiteY3" fmla="*/ 796230 h 1230133"/>
                        <a:gd name="connsiteX4" fmla="*/ 796229 w 1230132"/>
                        <a:gd name="connsiteY4" fmla="*/ 1155094 h 1230133"/>
                        <a:gd name="connsiteX5" fmla="*/ 433903 w 1230132"/>
                        <a:gd name="connsiteY5" fmla="*/ 1155094 h 1230133"/>
                        <a:gd name="connsiteX6" fmla="*/ 75039 w 1230132"/>
                        <a:gd name="connsiteY6" fmla="*/ 796230 h 1230133"/>
                        <a:gd name="connsiteX7" fmla="*/ 75039 w 1230132"/>
                        <a:gd name="connsiteY7" fmla="*/ 433904 h 1230133"/>
                        <a:gd name="connsiteX8" fmla="*/ 433903 w 1230132"/>
                        <a:gd name="connsiteY8" fmla="*/ 75040 h 1230133"/>
                        <a:gd name="connsiteX9" fmla="*/ 615066 w 1230132"/>
                        <a:gd name="connsiteY9" fmla="*/ 0 h 12301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230132" h="1230133">
                          <a:moveTo>
                            <a:pt x="615066" y="0"/>
                          </a:moveTo>
                          <a:cubicBezTo>
                            <a:pt x="680635" y="0"/>
                            <a:pt x="746203" y="25014"/>
                            <a:pt x="796229" y="75040"/>
                          </a:cubicBezTo>
                          <a:lnTo>
                            <a:pt x="1155093" y="433904"/>
                          </a:lnTo>
                          <a:cubicBezTo>
                            <a:pt x="1255146" y="533958"/>
                            <a:pt x="1255146" y="696177"/>
                            <a:pt x="1155093" y="796230"/>
                          </a:cubicBezTo>
                          <a:lnTo>
                            <a:pt x="796229" y="1155094"/>
                          </a:lnTo>
                          <a:cubicBezTo>
                            <a:pt x="696176" y="1255147"/>
                            <a:pt x="533957" y="1255147"/>
                            <a:pt x="433903" y="1155094"/>
                          </a:cubicBezTo>
                          <a:lnTo>
                            <a:pt x="75039" y="796230"/>
                          </a:lnTo>
                          <a:cubicBezTo>
                            <a:pt x="-25014" y="696177"/>
                            <a:pt x="-25014" y="533958"/>
                            <a:pt x="75039" y="433904"/>
                          </a:cubicBezTo>
                          <a:lnTo>
                            <a:pt x="433903" y="75040"/>
                          </a:lnTo>
                          <a:cubicBezTo>
                            <a:pt x="483930" y="25014"/>
                            <a:pt x="549498" y="1"/>
                            <a:pt x="615066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" name="フリーフォーム: 図形 98">
                      <a:extLst>
                        <a:ext uri="{FF2B5EF4-FFF2-40B4-BE49-F238E27FC236}">
                          <a16:creationId xmlns:a16="http://schemas.microsoft.com/office/drawing/2014/main" id="{8BA5CB62-9063-48DE-9231-0522DDB69381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5125684" y="3636977"/>
                      <a:ext cx="356419" cy="795631"/>
                    </a:xfrm>
                    <a:custGeom>
                      <a:avLst/>
                      <a:gdLst>
                        <a:gd name="connsiteX0" fmla="*/ 55088 w 187133"/>
                        <a:gd name="connsiteY0" fmla="*/ 454678 h 602323"/>
                        <a:gd name="connsiteX1" fmla="*/ 38519 w 187133"/>
                        <a:gd name="connsiteY1" fmla="*/ 471247 h 602323"/>
                        <a:gd name="connsiteX2" fmla="*/ 38519 w 187133"/>
                        <a:gd name="connsiteY2" fmla="*/ 537519 h 602323"/>
                        <a:gd name="connsiteX3" fmla="*/ 55088 w 187133"/>
                        <a:gd name="connsiteY3" fmla="*/ 554088 h 602323"/>
                        <a:gd name="connsiteX4" fmla="*/ 132045 w 187133"/>
                        <a:gd name="connsiteY4" fmla="*/ 554088 h 602323"/>
                        <a:gd name="connsiteX5" fmla="*/ 148614 w 187133"/>
                        <a:gd name="connsiteY5" fmla="*/ 537519 h 602323"/>
                        <a:gd name="connsiteX6" fmla="*/ 148614 w 187133"/>
                        <a:gd name="connsiteY6" fmla="*/ 471247 h 602323"/>
                        <a:gd name="connsiteX7" fmla="*/ 132045 w 187133"/>
                        <a:gd name="connsiteY7" fmla="*/ 454678 h 602323"/>
                        <a:gd name="connsiteX8" fmla="*/ 47857 w 187133"/>
                        <a:gd name="connsiteY8" fmla="*/ 0 h 602323"/>
                        <a:gd name="connsiteX9" fmla="*/ 139276 w 187133"/>
                        <a:gd name="connsiteY9" fmla="*/ 0 h 602323"/>
                        <a:gd name="connsiteX10" fmla="*/ 187133 w 187133"/>
                        <a:gd name="connsiteY10" fmla="*/ 554466 h 602323"/>
                        <a:gd name="connsiteX11" fmla="*/ 139276 w 187133"/>
                        <a:gd name="connsiteY11" fmla="*/ 602323 h 602323"/>
                        <a:gd name="connsiteX12" fmla="*/ 47857 w 187133"/>
                        <a:gd name="connsiteY12" fmla="*/ 602323 h 602323"/>
                        <a:gd name="connsiteX13" fmla="*/ 0 w 187133"/>
                        <a:gd name="connsiteY13" fmla="*/ 554466 h 6023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87133" h="602323">
                          <a:moveTo>
                            <a:pt x="55088" y="454678"/>
                          </a:moveTo>
                          <a:cubicBezTo>
                            <a:pt x="45937" y="454678"/>
                            <a:pt x="38519" y="462096"/>
                            <a:pt x="38519" y="471247"/>
                          </a:cubicBezTo>
                          <a:lnTo>
                            <a:pt x="38519" y="537519"/>
                          </a:lnTo>
                          <a:cubicBezTo>
                            <a:pt x="38519" y="546670"/>
                            <a:pt x="45937" y="554088"/>
                            <a:pt x="55088" y="554088"/>
                          </a:cubicBezTo>
                          <a:lnTo>
                            <a:pt x="132045" y="554088"/>
                          </a:lnTo>
                          <a:cubicBezTo>
                            <a:pt x="141196" y="554088"/>
                            <a:pt x="148614" y="546670"/>
                            <a:pt x="148614" y="537519"/>
                          </a:cubicBezTo>
                          <a:lnTo>
                            <a:pt x="148614" y="471247"/>
                          </a:lnTo>
                          <a:cubicBezTo>
                            <a:pt x="148614" y="462096"/>
                            <a:pt x="141196" y="454678"/>
                            <a:pt x="132045" y="454678"/>
                          </a:cubicBezTo>
                          <a:close/>
                          <a:moveTo>
                            <a:pt x="47857" y="0"/>
                          </a:moveTo>
                          <a:lnTo>
                            <a:pt x="139276" y="0"/>
                          </a:lnTo>
                          <a:lnTo>
                            <a:pt x="187133" y="554466"/>
                          </a:lnTo>
                          <a:cubicBezTo>
                            <a:pt x="187133" y="580897"/>
                            <a:pt x="165707" y="602323"/>
                            <a:pt x="139276" y="602323"/>
                          </a:cubicBezTo>
                          <a:lnTo>
                            <a:pt x="47857" y="602323"/>
                          </a:lnTo>
                          <a:cubicBezTo>
                            <a:pt x="21426" y="602323"/>
                            <a:pt x="0" y="580897"/>
                            <a:pt x="0" y="554466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" name="四角形: 角を丸くする 99">
                      <a:extLst>
                        <a:ext uri="{FF2B5EF4-FFF2-40B4-BE49-F238E27FC236}">
                          <a16:creationId xmlns:a16="http://schemas.microsoft.com/office/drawing/2014/main" id="{9DBC3434-536B-4914-AFE3-1088BA6F04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36537" y="3581400"/>
                      <a:ext cx="520831" cy="152691"/>
                    </a:xfrm>
                    <a:prstGeom prst="roundRect">
                      <a:avLst>
                        <a:gd name="adj" fmla="val 23462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E0D82549-9A53-41D4-B48D-93445AF89EC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325847" y="2234617"/>
                    <a:ext cx="328779" cy="1167104"/>
                  </a:xfrm>
                  <a:custGeom>
                    <a:avLst/>
                    <a:gdLst>
                      <a:gd name="connsiteX0" fmla="*/ 217798 w 277689"/>
                      <a:gd name="connsiteY0" fmla="*/ 1689 h 1462108"/>
                      <a:gd name="connsiteX1" fmla="*/ 240874 w 277689"/>
                      <a:gd name="connsiteY1" fmla="*/ 24681 h 1462108"/>
                      <a:gd name="connsiteX2" fmla="*/ 262234 w 277689"/>
                      <a:gd name="connsiteY2" fmla="*/ 72723 h 1462108"/>
                      <a:gd name="connsiteX3" fmla="*/ 267044 w 277689"/>
                      <a:gd name="connsiteY3" fmla="*/ 91297 h 1462108"/>
                      <a:gd name="connsiteX4" fmla="*/ 266782 w 277689"/>
                      <a:gd name="connsiteY4" fmla="*/ 96183 h 1462108"/>
                      <a:gd name="connsiteX5" fmla="*/ 268479 w 277689"/>
                      <a:gd name="connsiteY5" fmla="*/ 107102 h 1462108"/>
                      <a:gd name="connsiteX6" fmla="*/ 268041 w 277689"/>
                      <a:gd name="connsiteY6" fmla="*/ 420570 h 1462108"/>
                      <a:gd name="connsiteX7" fmla="*/ 261662 w 277689"/>
                      <a:gd name="connsiteY7" fmla="*/ 461598 h 1462108"/>
                      <a:gd name="connsiteX8" fmla="*/ 244900 w 277689"/>
                      <a:gd name="connsiteY8" fmla="*/ 512042 h 1462108"/>
                      <a:gd name="connsiteX9" fmla="*/ 277689 w 277689"/>
                      <a:gd name="connsiteY9" fmla="*/ 1316973 h 1462108"/>
                      <a:gd name="connsiteX10" fmla="*/ 160064 w 277689"/>
                      <a:gd name="connsiteY10" fmla="*/ 1462108 h 1462108"/>
                      <a:gd name="connsiteX11" fmla="*/ 160065 w 277689"/>
                      <a:gd name="connsiteY11" fmla="*/ 1462107 h 1462108"/>
                      <a:gd name="connsiteX12" fmla="*/ 42440 w 277689"/>
                      <a:gd name="connsiteY12" fmla="*/ 1316972 h 1462108"/>
                      <a:gd name="connsiteX13" fmla="*/ 83670 w 277689"/>
                      <a:gd name="connsiteY13" fmla="*/ 524870 h 1462108"/>
                      <a:gd name="connsiteX14" fmla="*/ 81424 w 277689"/>
                      <a:gd name="connsiteY14" fmla="*/ 524947 h 1462108"/>
                      <a:gd name="connsiteX15" fmla="*/ 53741 w 277689"/>
                      <a:gd name="connsiteY15" fmla="*/ 517690 h 1462108"/>
                      <a:gd name="connsiteX16" fmla="*/ 4164 w 277689"/>
                      <a:gd name="connsiteY16" fmla="*/ 420570 h 1462108"/>
                      <a:gd name="connsiteX17" fmla="*/ 19380 w 277689"/>
                      <a:gd name="connsiteY17" fmla="*/ 250287 h 1462108"/>
                      <a:gd name="connsiteX18" fmla="*/ 55609 w 277689"/>
                      <a:gd name="connsiteY18" fmla="*/ 225440 h 1462108"/>
                      <a:gd name="connsiteX19" fmla="*/ 65455 w 277689"/>
                      <a:gd name="connsiteY19" fmla="*/ 222143 h 1462108"/>
                      <a:gd name="connsiteX20" fmla="*/ 72521 w 277689"/>
                      <a:gd name="connsiteY20" fmla="*/ 208613 h 1462108"/>
                      <a:gd name="connsiteX21" fmla="*/ 103810 w 277689"/>
                      <a:gd name="connsiteY21" fmla="*/ 191883 h 1462108"/>
                      <a:gd name="connsiteX22" fmla="*/ 122404 w 277689"/>
                      <a:gd name="connsiteY22" fmla="*/ 201826 h 1462108"/>
                      <a:gd name="connsiteX23" fmla="*/ 122528 w 277689"/>
                      <a:gd name="connsiteY23" fmla="*/ 201029 h 1462108"/>
                      <a:gd name="connsiteX24" fmla="*/ 163300 w 277689"/>
                      <a:gd name="connsiteY24" fmla="*/ 166143 h 1462108"/>
                      <a:gd name="connsiteX25" fmla="*/ 190208 w 277689"/>
                      <a:gd name="connsiteY25" fmla="*/ 180530 h 1462108"/>
                      <a:gd name="connsiteX26" fmla="*/ 192472 w 277689"/>
                      <a:gd name="connsiteY26" fmla="*/ 179281 h 1462108"/>
                      <a:gd name="connsiteX27" fmla="*/ 192472 w 277689"/>
                      <a:gd name="connsiteY27" fmla="*/ 113211 h 1462108"/>
                      <a:gd name="connsiteX28" fmla="*/ 175049 w 277689"/>
                      <a:gd name="connsiteY28" fmla="*/ 74029 h 1462108"/>
                      <a:gd name="connsiteX29" fmla="*/ 188959 w 277689"/>
                      <a:gd name="connsiteY29" fmla="*/ 6619 h 1462108"/>
                      <a:gd name="connsiteX30" fmla="*/ 217798 w 277689"/>
                      <a:gd name="connsiteY30" fmla="*/ 1689 h 1462108"/>
                      <a:gd name="connsiteX0" fmla="*/ 217798 w 277689"/>
                      <a:gd name="connsiteY0" fmla="*/ 1689 h 1462108"/>
                      <a:gd name="connsiteX1" fmla="*/ 240874 w 277689"/>
                      <a:gd name="connsiteY1" fmla="*/ 24681 h 1462108"/>
                      <a:gd name="connsiteX2" fmla="*/ 262234 w 277689"/>
                      <a:gd name="connsiteY2" fmla="*/ 72723 h 1462108"/>
                      <a:gd name="connsiteX3" fmla="*/ 267044 w 277689"/>
                      <a:gd name="connsiteY3" fmla="*/ 91297 h 1462108"/>
                      <a:gd name="connsiteX4" fmla="*/ 266782 w 277689"/>
                      <a:gd name="connsiteY4" fmla="*/ 96183 h 1462108"/>
                      <a:gd name="connsiteX5" fmla="*/ 268479 w 277689"/>
                      <a:gd name="connsiteY5" fmla="*/ 107102 h 1462108"/>
                      <a:gd name="connsiteX6" fmla="*/ 268041 w 277689"/>
                      <a:gd name="connsiteY6" fmla="*/ 420570 h 1462108"/>
                      <a:gd name="connsiteX7" fmla="*/ 261662 w 277689"/>
                      <a:gd name="connsiteY7" fmla="*/ 461598 h 1462108"/>
                      <a:gd name="connsiteX8" fmla="*/ 244900 w 277689"/>
                      <a:gd name="connsiteY8" fmla="*/ 512042 h 1462108"/>
                      <a:gd name="connsiteX9" fmla="*/ 277689 w 277689"/>
                      <a:gd name="connsiteY9" fmla="*/ 1316973 h 1462108"/>
                      <a:gd name="connsiteX10" fmla="*/ 160064 w 277689"/>
                      <a:gd name="connsiteY10" fmla="*/ 1462108 h 1462108"/>
                      <a:gd name="connsiteX11" fmla="*/ 160065 w 277689"/>
                      <a:gd name="connsiteY11" fmla="*/ 1462107 h 1462108"/>
                      <a:gd name="connsiteX12" fmla="*/ 42440 w 277689"/>
                      <a:gd name="connsiteY12" fmla="*/ 1316972 h 1462108"/>
                      <a:gd name="connsiteX13" fmla="*/ 83670 w 277689"/>
                      <a:gd name="connsiteY13" fmla="*/ 524870 h 1462108"/>
                      <a:gd name="connsiteX14" fmla="*/ 81424 w 277689"/>
                      <a:gd name="connsiteY14" fmla="*/ 524947 h 1462108"/>
                      <a:gd name="connsiteX15" fmla="*/ 53741 w 277689"/>
                      <a:gd name="connsiteY15" fmla="*/ 517690 h 1462108"/>
                      <a:gd name="connsiteX16" fmla="*/ 4164 w 277689"/>
                      <a:gd name="connsiteY16" fmla="*/ 420570 h 1462108"/>
                      <a:gd name="connsiteX17" fmla="*/ 19380 w 277689"/>
                      <a:gd name="connsiteY17" fmla="*/ 250287 h 1462108"/>
                      <a:gd name="connsiteX18" fmla="*/ 55609 w 277689"/>
                      <a:gd name="connsiteY18" fmla="*/ 225440 h 1462108"/>
                      <a:gd name="connsiteX19" fmla="*/ 65455 w 277689"/>
                      <a:gd name="connsiteY19" fmla="*/ 222143 h 1462108"/>
                      <a:gd name="connsiteX20" fmla="*/ 72521 w 277689"/>
                      <a:gd name="connsiteY20" fmla="*/ 208613 h 1462108"/>
                      <a:gd name="connsiteX21" fmla="*/ 103810 w 277689"/>
                      <a:gd name="connsiteY21" fmla="*/ 191883 h 1462108"/>
                      <a:gd name="connsiteX22" fmla="*/ 122404 w 277689"/>
                      <a:gd name="connsiteY22" fmla="*/ 201826 h 1462108"/>
                      <a:gd name="connsiteX23" fmla="*/ 122528 w 277689"/>
                      <a:gd name="connsiteY23" fmla="*/ 201029 h 1462108"/>
                      <a:gd name="connsiteX24" fmla="*/ 163300 w 277689"/>
                      <a:gd name="connsiteY24" fmla="*/ 166143 h 1462108"/>
                      <a:gd name="connsiteX25" fmla="*/ 190208 w 277689"/>
                      <a:gd name="connsiteY25" fmla="*/ 180530 h 1462108"/>
                      <a:gd name="connsiteX26" fmla="*/ 192472 w 277689"/>
                      <a:gd name="connsiteY26" fmla="*/ 179281 h 1462108"/>
                      <a:gd name="connsiteX27" fmla="*/ 192472 w 277689"/>
                      <a:gd name="connsiteY27" fmla="*/ 113211 h 1462108"/>
                      <a:gd name="connsiteX28" fmla="*/ 188959 w 277689"/>
                      <a:gd name="connsiteY28" fmla="*/ 6619 h 1462108"/>
                      <a:gd name="connsiteX29" fmla="*/ 217798 w 277689"/>
                      <a:gd name="connsiteY29" fmla="*/ 1689 h 1462108"/>
                      <a:gd name="connsiteX0" fmla="*/ 217798 w 277689"/>
                      <a:gd name="connsiteY0" fmla="*/ 0 h 1460419"/>
                      <a:gd name="connsiteX1" fmla="*/ 240874 w 277689"/>
                      <a:gd name="connsiteY1" fmla="*/ 22992 h 1460419"/>
                      <a:gd name="connsiteX2" fmla="*/ 262234 w 277689"/>
                      <a:gd name="connsiteY2" fmla="*/ 71034 h 1460419"/>
                      <a:gd name="connsiteX3" fmla="*/ 267044 w 277689"/>
                      <a:gd name="connsiteY3" fmla="*/ 89608 h 1460419"/>
                      <a:gd name="connsiteX4" fmla="*/ 266782 w 277689"/>
                      <a:gd name="connsiteY4" fmla="*/ 94494 h 1460419"/>
                      <a:gd name="connsiteX5" fmla="*/ 268479 w 277689"/>
                      <a:gd name="connsiteY5" fmla="*/ 105413 h 1460419"/>
                      <a:gd name="connsiteX6" fmla="*/ 268041 w 277689"/>
                      <a:gd name="connsiteY6" fmla="*/ 418881 h 1460419"/>
                      <a:gd name="connsiteX7" fmla="*/ 261662 w 277689"/>
                      <a:gd name="connsiteY7" fmla="*/ 459909 h 1460419"/>
                      <a:gd name="connsiteX8" fmla="*/ 244900 w 277689"/>
                      <a:gd name="connsiteY8" fmla="*/ 510353 h 1460419"/>
                      <a:gd name="connsiteX9" fmla="*/ 277689 w 277689"/>
                      <a:gd name="connsiteY9" fmla="*/ 1315284 h 1460419"/>
                      <a:gd name="connsiteX10" fmla="*/ 160064 w 277689"/>
                      <a:gd name="connsiteY10" fmla="*/ 1460419 h 1460419"/>
                      <a:gd name="connsiteX11" fmla="*/ 160065 w 277689"/>
                      <a:gd name="connsiteY11" fmla="*/ 1460418 h 1460419"/>
                      <a:gd name="connsiteX12" fmla="*/ 42440 w 277689"/>
                      <a:gd name="connsiteY12" fmla="*/ 1315283 h 1460419"/>
                      <a:gd name="connsiteX13" fmla="*/ 83670 w 277689"/>
                      <a:gd name="connsiteY13" fmla="*/ 523181 h 1460419"/>
                      <a:gd name="connsiteX14" fmla="*/ 81424 w 277689"/>
                      <a:gd name="connsiteY14" fmla="*/ 523258 h 1460419"/>
                      <a:gd name="connsiteX15" fmla="*/ 53741 w 277689"/>
                      <a:gd name="connsiteY15" fmla="*/ 516001 h 1460419"/>
                      <a:gd name="connsiteX16" fmla="*/ 4164 w 277689"/>
                      <a:gd name="connsiteY16" fmla="*/ 418881 h 1460419"/>
                      <a:gd name="connsiteX17" fmla="*/ 19380 w 277689"/>
                      <a:gd name="connsiteY17" fmla="*/ 248598 h 1460419"/>
                      <a:gd name="connsiteX18" fmla="*/ 55609 w 277689"/>
                      <a:gd name="connsiteY18" fmla="*/ 223751 h 1460419"/>
                      <a:gd name="connsiteX19" fmla="*/ 65455 w 277689"/>
                      <a:gd name="connsiteY19" fmla="*/ 220454 h 1460419"/>
                      <a:gd name="connsiteX20" fmla="*/ 72521 w 277689"/>
                      <a:gd name="connsiteY20" fmla="*/ 206924 h 1460419"/>
                      <a:gd name="connsiteX21" fmla="*/ 103810 w 277689"/>
                      <a:gd name="connsiteY21" fmla="*/ 190194 h 1460419"/>
                      <a:gd name="connsiteX22" fmla="*/ 122404 w 277689"/>
                      <a:gd name="connsiteY22" fmla="*/ 200137 h 1460419"/>
                      <a:gd name="connsiteX23" fmla="*/ 122528 w 277689"/>
                      <a:gd name="connsiteY23" fmla="*/ 199340 h 1460419"/>
                      <a:gd name="connsiteX24" fmla="*/ 163300 w 277689"/>
                      <a:gd name="connsiteY24" fmla="*/ 164454 h 1460419"/>
                      <a:gd name="connsiteX25" fmla="*/ 190208 w 277689"/>
                      <a:gd name="connsiteY25" fmla="*/ 178841 h 1460419"/>
                      <a:gd name="connsiteX26" fmla="*/ 192472 w 277689"/>
                      <a:gd name="connsiteY26" fmla="*/ 177592 h 1460419"/>
                      <a:gd name="connsiteX27" fmla="*/ 192472 w 277689"/>
                      <a:gd name="connsiteY27" fmla="*/ 111522 h 1460419"/>
                      <a:gd name="connsiteX28" fmla="*/ 217798 w 277689"/>
                      <a:gd name="connsiteY28" fmla="*/ 0 h 1460419"/>
                      <a:gd name="connsiteX0" fmla="*/ 192472 w 277689"/>
                      <a:gd name="connsiteY0" fmla="*/ 88530 h 1437427"/>
                      <a:gd name="connsiteX1" fmla="*/ 240874 w 277689"/>
                      <a:gd name="connsiteY1" fmla="*/ 0 h 1437427"/>
                      <a:gd name="connsiteX2" fmla="*/ 262234 w 277689"/>
                      <a:gd name="connsiteY2" fmla="*/ 48042 h 1437427"/>
                      <a:gd name="connsiteX3" fmla="*/ 267044 w 277689"/>
                      <a:gd name="connsiteY3" fmla="*/ 66616 h 1437427"/>
                      <a:gd name="connsiteX4" fmla="*/ 266782 w 277689"/>
                      <a:gd name="connsiteY4" fmla="*/ 71502 h 1437427"/>
                      <a:gd name="connsiteX5" fmla="*/ 268479 w 277689"/>
                      <a:gd name="connsiteY5" fmla="*/ 82421 h 1437427"/>
                      <a:gd name="connsiteX6" fmla="*/ 268041 w 277689"/>
                      <a:gd name="connsiteY6" fmla="*/ 395889 h 1437427"/>
                      <a:gd name="connsiteX7" fmla="*/ 261662 w 277689"/>
                      <a:gd name="connsiteY7" fmla="*/ 436917 h 1437427"/>
                      <a:gd name="connsiteX8" fmla="*/ 244900 w 277689"/>
                      <a:gd name="connsiteY8" fmla="*/ 487361 h 1437427"/>
                      <a:gd name="connsiteX9" fmla="*/ 277689 w 277689"/>
                      <a:gd name="connsiteY9" fmla="*/ 1292292 h 1437427"/>
                      <a:gd name="connsiteX10" fmla="*/ 160064 w 277689"/>
                      <a:gd name="connsiteY10" fmla="*/ 1437427 h 1437427"/>
                      <a:gd name="connsiteX11" fmla="*/ 160065 w 277689"/>
                      <a:gd name="connsiteY11" fmla="*/ 1437426 h 1437427"/>
                      <a:gd name="connsiteX12" fmla="*/ 42440 w 277689"/>
                      <a:gd name="connsiteY12" fmla="*/ 1292291 h 1437427"/>
                      <a:gd name="connsiteX13" fmla="*/ 83670 w 277689"/>
                      <a:gd name="connsiteY13" fmla="*/ 500189 h 1437427"/>
                      <a:gd name="connsiteX14" fmla="*/ 81424 w 277689"/>
                      <a:gd name="connsiteY14" fmla="*/ 500266 h 1437427"/>
                      <a:gd name="connsiteX15" fmla="*/ 53741 w 277689"/>
                      <a:gd name="connsiteY15" fmla="*/ 493009 h 1437427"/>
                      <a:gd name="connsiteX16" fmla="*/ 4164 w 277689"/>
                      <a:gd name="connsiteY16" fmla="*/ 395889 h 1437427"/>
                      <a:gd name="connsiteX17" fmla="*/ 19380 w 277689"/>
                      <a:gd name="connsiteY17" fmla="*/ 225606 h 1437427"/>
                      <a:gd name="connsiteX18" fmla="*/ 55609 w 277689"/>
                      <a:gd name="connsiteY18" fmla="*/ 200759 h 1437427"/>
                      <a:gd name="connsiteX19" fmla="*/ 65455 w 277689"/>
                      <a:gd name="connsiteY19" fmla="*/ 197462 h 1437427"/>
                      <a:gd name="connsiteX20" fmla="*/ 72521 w 277689"/>
                      <a:gd name="connsiteY20" fmla="*/ 183932 h 1437427"/>
                      <a:gd name="connsiteX21" fmla="*/ 103810 w 277689"/>
                      <a:gd name="connsiteY21" fmla="*/ 167202 h 1437427"/>
                      <a:gd name="connsiteX22" fmla="*/ 122404 w 277689"/>
                      <a:gd name="connsiteY22" fmla="*/ 177145 h 1437427"/>
                      <a:gd name="connsiteX23" fmla="*/ 122528 w 277689"/>
                      <a:gd name="connsiteY23" fmla="*/ 176348 h 1437427"/>
                      <a:gd name="connsiteX24" fmla="*/ 163300 w 277689"/>
                      <a:gd name="connsiteY24" fmla="*/ 141462 h 1437427"/>
                      <a:gd name="connsiteX25" fmla="*/ 190208 w 277689"/>
                      <a:gd name="connsiteY25" fmla="*/ 155849 h 1437427"/>
                      <a:gd name="connsiteX26" fmla="*/ 192472 w 277689"/>
                      <a:gd name="connsiteY26" fmla="*/ 154600 h 1437427"/>
                      <a:gd name="connsiteX27" fmla="*/ 192472 w 277689"/>
                      <a:gd name="connsiteY27" fmla="*/ 88530 h 1437427"/>
                      <a:gd name="connsiteX0" fmla="*/ 192472 w 277689"/>
                      <a:gd name="connsiteY0" fmla="*/ 40488 h 1389385"/>
                      <a:gd name="connsiteX1" fmla="*/ 262234 w 277689"/>
                      <a:gd name="connsiteY1" fmla="*/ 0 h 1389385"/>
                      <a:gd name="connsiteX2" fmla="*/ 267044 w 277689"/>
                      <a:gd name="connsiteY2" fmla="*/ 18574 h 1389385"/>
                      <a:gd name="connsiteX3" fmla="*/ 266782 w 277689"/>
                      <a:gd name="connsiteY3" fmla="*/ 23460 h 1389385"/>
                      <a:gd name="connsiteX4" fmla="*/ 268479 w 277689"/>
                      <a:gd name="connsiteY4" fmla="*/ 34379 h 1389385"/>
                      <a:gd name="connsiteX5" fmla="*/ 268041 w 277689"/>
                      <a:gd name="connsiteY5" fmla="*/ 347847 h 1389385"/>
                      <a:gd name="connsiteX6" fmla="*/ 261662 w 277689"/>
                      <a:gd name="connsiteY6" fmla="*/ 388875 h 1389385"/>
                      <a:gd name="connsiteX7" fmla="*/ 244900 w 277689"/>
                      <a:gd name="connsiteY7" fmla="*/ 439319 h 1389385"/>
                      <a:gd name="connsiteX8" fmla="*/ 277689 w 277689"/>
                      <a:gd name="connsiteY8" fmla="*/ 1244250 h 1389385"/>
                      <a:gd name="connsiteX9" fmla="*/ 160064 w 277689"/>
                      <a:gd name="connsiteY9" fmla="*/ 1389385 h 1389385"/>
                      <a:gd name="connsiteX10" fmla="*/ 160065 w 277689"/>
                      <a:gd name="connsiteY10" fmla="*/ 1389384 h 1389385"/>
                      <a:gd name="connsiteX11" fmla="*/ 42440 w 277689"/>
                      <a:gd name="connsiteY11" fmla="*/ 1244249 h 1389385"/>
                      <a:gd name="connsiteX12" fmla="*/ 83670 w 277689"/>
                      <a:gd name="connsiteY12" fmla="*/ 452147 h 1389385"/>
                      <a:gd name="connsiteX13" fmla="*/ 81424 w 277689"/>
                      <a:gd name="connsiteY13" fmla="*/ 452224 h 1389385"/>
                      <a:gd name="connsiteX14" fmla="*/ 53741 w 277689"/>
                      <a:gd name="connsiteY14" fmla="*/ 444967 h 1389385"/>
                      <a:gd name="connsiteX15" fmla="*/ 4164 w 277689"/>
                      <a:gd name="connsiteY15" fmla="*/ 347847 h 1389385"/>
                      <a:gd name="connsiteX16" fmla="*/ 19380 w 277689"/>
                      <a:gd name="connsiteY16" fmla="*/ 177564 h 1389385"/>
                      <a:gd name="connsiteX17" fmla="*/ 55609 w 277689"/>
                      <a:gd name="connsiteY17" fmla="*/ 152717 h 1389385"/>
                      <a:gd name="connsiteX18" fmla="*/ 65455 w 277689"/>
                      <a:gd name="connsiteY18" fmla="*/ 149420 h 1389385"/>
                      <a:gd name="connsiteX19" fmla="*/ 72521 w 277689"/>
                      <a:gd name="connsiteY19" fmla="*/ 135890 h 1389385"/>
                      <a:gd name="connsiteX20" fmla="*/ 103810 w 277689"/>
                      <a:gd name="connsiteY20" fmla="*/ 119160 h 1389385"/>
                      <a:gd name="connsiteX21" fmla="*/ 122404 w 277689"/>
                      <a:gd name="connsiteY21" fmla="*/ 129103 h 1389385"/>
                      <a:gd name="connsiteX22" fmla="*/ 122528 w 277689"/>
                      <a:gd name="connsiteY22" fmla="*/ 128306 h 1389385"/>
                      <a:gd name="connsiteX23" fmla="*/ 163300 w 277689"/>
                      <a:gd name="connsiteY23" fmla="*/ 93420 h 1389385"/>
                      <a:gd name="connsiteX24" fmla="*/ 190208 w 277689"/>
                      <a:gd name="connsiteY24" fmla="*/ 107807 h 1389385"/>
                      <a:gd name="connsiteX25" fmla="*/ 192472 w 277689"/>
                      <a:gd name="connsiteY25" fmla="*/ 106558 h 1389385"/>
                      <a:gd name="connsiteX26" fmla="*/ 192472 w 277689"/>
                      <a:gd name="connsiteY26" fmla="*/ 40488 h 1389385"/>
                      <a:gd name="connsiteX0" fmla="*/ 192472 w 277689"/>
                      <a:gd name="connsiteY0" fmla="*/ 40488 h 1389385"/>
                      <a:gd name="connsiteX1" fmla="*/ 262234 w 277689"/>
                      <a:gd name="connsiteY1" fmla="*/ 0 h 1389385"/>
                      <a:gd name="connsiteX2" fmla="*/ 267044 w 277689"/>
                      <a:gd name="connsiteY2" fmla="*/ 18574 h 1389385"/>
                      <a:gd name="connsiteX3" fmla="*/ 268479 w 277689"/>
                      <a:gd name="connsiteY3" fmla="*/ 34379 h 1389385"/>
                      <a:gd name="connsiteX4" fmla="*/ 268041 w 277689"/>
                      <a:gd name="connsiteY4" fmla="*/ 347847 h 1389385"/>
                      <a:gd name="connsiteX5" fmla="*/ 261662 w 277689"/>
                      <a:gd name="connsiteY5" fmla="*/ 388875 h 1389385"/>
                      <a:gd name="connsiteX6" fmla="*/ 244900 w 277689"/>
                      <a:gd name="connsiteY6" fmla="*/ 439319 h 1389385"/>
                      <a:gd name="connsiteX7" fmla="*/ 277689 w 277689"/>
                      <a:gd name="connsiteY7" fmla="*/ 1244250 h 1389385"/>
                      <a:gd name="connsiteX8" fmla="*/ 160064 w 277689"/>
                      <a:gd name="connsiteY8" fmla="*/ 1389385 h 1389385"/>
                      <a:gd name="connsiteX9" fmla="*/ 160065 w 277689"/>
                      <a:gd name="connsiteY9" fmla="*/ 1389384 h 1389385"/>
                      <a:gd name="connsiteX10" fmla="*/ 42440 w 277689"/>
                      <a:gd name="connsiteY10" fmla="*/ 1244249 h 1389385"/>
                      <a:gd name="connsiteX11" fmla="*/ 83670 w 277689"/>
                      <a:gd name="connsiteY11" fmla="*/ 452147 h 1389385"/>
                      <a:gd name="connsiteX12" fmla="*/ 81424 w 277689"/>
                      <a:gd name="connsiteY12" fmla="*/ 452224 h 1389385"/>
                      <a:gd name="connsiteX13" fmla="*/ 53741 w 277689"/>
                      <a:gd name="connsiteY13" fmla="*/ 444967 h 1389385"/>
                      <a:gd name="connsiteX14" fmla="*/ 4164 w 277689"/>
                      <a:gd name="connsiteY14" fmla="*/ 347847 h 1389385"/>
                      <a:gd name="connsiteX15" fmla="*/ 19380 w 277689"/>
                      <a:gd name="connsiteY15" fmla="*/ 177564 h 1389385"/>
                      <a:gd name="connsiteX16" fmla="*/ 55609 w 277689"/>
                      <a:gd name="connsiteY16" fmla="*/ 152717 h 1389385"/>
                      <a:gd name="connsiteX17" fmla="*/ 65455 w 277689"/>
                      <a:gd name="connsiteY17" fmla="*/ 149420 h 1389385"/>
                      <a:gd name="connsiteX18" fmla="*/ 72521 w 277689"/>
                      <a:gd name="connsiteY18" fmla="*/ 135890 h 1389385"/>
                      <a:gd name="connsiteX19" fmla="*/ 103810 w 277689"/>
                      <a:gd name="connsiteY19" fmla="*/ 119160 h 1389385"/>
                      <a:gd name="connsiteX20" fmla="*/ 122404 w 277689"/>
                      <a:gd name="connsiteY20" fmla="*/ 129103 h 1389385"/>
                      <a:gd name="connsiteX21" fmla="*/ 122528 w 277689"/>
                      <a:gd name="connsiteY21" fmla="*/ 128306 h 1389385"/>
                      <a:gd name="connsiteX22" fmla="*/ 163300 w 277689"/>
                      <a:gd name="connsiteY22" fmla="*/ 93420 h 1389385"/>
                      <a:gd name="connsiteX23" fmla="*/ 190208 w 277689"/>
                      <a:gd name="connsiteY23" fmla="*/ 107807 h 1389385"/>
                      <a:gd name="connsiteX24" fmla="*/ 192472 w 277689"/>
                      <a:gd name="connsiteY24" fmla="*/ 106558 h 1389385"/>
                      <a:gd name="connsiteX25" fmla="*/ 192472 w 277689"/>
                      <a:gd name="connsiteY25" fmla="*/ 40488 h 1389385"/>
                      <a:gd name="connsiteX0" fmla="*/ 192472 w 277689"/>
                      <a:gd name="connsiteY0" fmla="*/ 33743 h 1382640"/>
                      <a:gd name="connsiteX1" fmla="*/ 267044 w 277689"/>
                      <a:gd name="connsiteY1" fmla="*/ 11829 h 1382640"/>
                      <a:gd name="connsiteX2" fmla="*/ 268479 w 277689"/>
                      <a:gd name="connsiteY2" fmla="*/ 27634 h 1382640"/>
                      <a:gd name="connsiteX3" fmla="*/ 268041 w 277689"/>
                      <a:gd name="connsiteY3" fmla="*/ 341102 h 1382640"/>
                      <a:gd name="connsiteX4" fmla="*/ 261662 w 277689"/>
                      <a:gd name="connsiteY4" fmla="*/ 382130 h 1382640"/>
                      <a:gd name="connsiteX5" fmla="*/ 244900 w 277689"/>
                      <a:gd name="connsiteY5" fmla="*/ 432574 h 1382640"/>
                      <a:gd name="connsiteX6" fmla="*/ 277689 w 277689"/>
                      <a:gd name="connsiteY6" fmla="*/ 1237505 h 1382640"/>
                      <a:gd name="connsiteX7" fmla="*/ 160064 w 277689"/>
                      <a:gd name="connsiteY7" fmla="*/ 1382640 h 1382640"/>
                      <a:gd name="connsiteX8" fmla="*/ 160065 w 277689"/>
                      <a:gd name="connsiteY8" fmla="*/ 1382639 h 1382640"/>
                      <a:gd name="connsiteX9" fmla="*/ 42440 w 277689"/>
                      <a:gd name="connsiteY9" fmla="*/ 1237504 h 1382640"/>
                      <a:gd name="connsiteX10" fmla="*/ 83670 w 277689"/>
                      <a:gd name="connsiteY10" fmla="*/ 445402 h 1382640"/>
                      <a:gd name="connsiteX11" fmla="*/ 81424 w 277689"/>
                      <a:gd name="connsiteY11" fmla="*/ 445479 h 1382640"/>
                      <a:gd name="connsiteX12" fmla="*/ 53741 w 277689"/>
                      <a:gd name="connsiteY12" fmla="*/ 438222 h 1382640"/>
                      <a:gd name="connsiteX13" fmla="*/ 4164 w 277689"/>
                      <a:gd name="connsiteY13" fmla="*/ 341102 h 1382640"/>
                      <a:gd name="connsiteX14" fmla="*/ 19380 w 277689"/>
                      <a:gd name="connsiteY14" fmla="*/ 170819 h 1382640"/>
                      <a:gd name="connsiteX15" fmla="*/ 55609 w 277689"/>
                      <a:gd name="connsiteY15" fmla="*/ 145972 h 1382640"/>
                      <a:gd name="connsiteX16" fmla="*/ 65455 w 277689"/>
                      <a:gd name="connsiteY16" fmla="*/ 142675 h 1382640"/>
                      <a:gd name="connsiteX17" fmla="*/ 72521 w 277689"/>
                      <a:gd name="connsiteY17" fmla="*/ 129145 h 1382640"/>
                      <a:gd name="connsiteX18" fmla="*/ 103810 w 277689"/>
                      <a:gd name="connsiteY18" fmla="*/ 112415 h 1382640"/>
                      <a:gd name="connsiteX19" fmla="*/ 122404 w 277689"/>
                      <a:gd name="connsiteY19" fmla="*/ 122358 h 1382640"/>
                      <a:gd name="connsiteX20" fmla="*/ 122528 w 277689"/>
                      <a:gd name="connsiteY20" fmla="*/ 121561 h 1382640"/>
                      <a:gd name="connsiteX21" fmla="*/ 163300 w 277689"/>
                      <a:gd name="connsiteY21" fmla="*/ 86675 h 1382640"/>
                      <a:gd name="connsiteX22" fmla="*/ 190208 w 277689"/>
                      <a:gd name="connsiteY22" fmla="*/ 101062 h 1382640"/>
                      <a:gd name="connsiteX23" fmla="*/ 192472 w 277689"/>
                      <a:gd name="connsiteY23" fmla="*/ 99813 h 1382640"/>
                      <a:gd name="connsiteX24" fmla="*/ 192472 w 277689"/>
                      <a:gd name="connsiteY24" fmla="*/ 33743 h 1382640"/>
                      <a:gd name="connsiteX0" fmla="*/ 192472 w 277689"/>
                      <a:gd name="connsiteY0" fmla="*/ 6109 h 1355006"/>
                      <a:gd name="connsiteX1" fmla="*/ 268479 w 277689"/>
                      <a:gd name="connsiteY1" fmla="*/ 0 h 1355006"/>
                      <a:gd name="connsiteX2" fmla="*/ 268041 w 277689"/>
                      <a:gd name="connsiteY2" fmla="*/ 313468 h 1355006"/>
                      <a:gd name="connsiteX3" fmla="*/ 261662 w 277689"/>
                      <a:gd name="connsiteY3" fmla="*/ 354496 h 1355006"/>
                      <a:gd name="connsiteX4" fmla="*/ 244900 w 277689"/>
                      <a:gd name="connsiteY4" fmla="*/ 404940 h 1355006"/>
                      <a:gd name="connsiteX5" fmla="*/ 277689 w 277689"/>
                      <a:gd name="connsiteY5" fmla="*/ 1209871 h 1355006"/>
                      <a:gd name="connsiteX6" fmla="*/ 160064 w 277689"/>
                      <a:gd name="connsiteY6" fmla="*/ 1355006 h 1355006"/>
                      <a:gd name="connsiteX7" fmla="*/ 160065 w 277689"/>
                      <a:gd name="connsiteY7" fmla="*/ 1355005 h 1355006"/>
                      <a:gd name="connsiteX8" fmla="*/ 42440 w 277689"/>
                      <a:gd name="connsiteY8" fmla="*/ 1209870 h 1355006"/>
                      <a:gd name="connsiteX9" fmla="*/ 83670 w 277689"/>
                      <a:gd name="connsiteY9" fmla="*/ 417768 h 1355006"/>
                      <a:gd name="connsiteX10" fmla="*/ 81424 w 277689"/>
                      <a:gd name="connsiteY10" fmla="*/ 417845 h 1355006"/>
                      <a:gd name="connsiteX11" fmla="*/ 53741 w 277689"/>
                      <a:gd name="connsiteY11" fmla="*/ 410588 h 1355006"/>
                      <a:gd name="connsiteX12" fmla="*/ 4164 w 277689"/>
                      <a:gd name="connsiteY12" fmla="*/ 313468 h 1355006"/>
                      <a:gd name="connsiteX13" fmla="*/ 19380 w 277689"/>
                      <a:gd name="connsiteY13" fmla="*/ 143185 h 1355006"/>
                      <a:gd name="connsiteX14" fmla="*/ 55609 w 277689"/>
                      <a:gd name="connsiteY14" fmla="*/ 118338 h 1355006"/>
                      <a:gd name="connsiteX15" fmla="*/ 65455 w 277689"/>
                      <a:gd name="connsiteY15" fmla="*/ 115041 h 1355006"/>
                      <a:gd name="connsiteX16" fmla="*/ 72521 w 277689"/>
                      <a:gd name="connsiteY16" fmla="*/ 101511 h 1355006"/>
                      <a:gd name="connsiteX17" fmla="*/ 103810 w 277689"/>
                      <a:gd name="connsiteY17" fmla="*/ 84781 h 1355006"/>
                      <a:gd name="connsiteX18" fmla="*/ 122404 w 277689"/>
                      <a:gd name="connsiteY18" fmla="*/ 94724 h 1355006"/>
                      <a:gd name="connsiteX19" fmla="*/ 122528 w 277689"/>
                      <a:gd name="connsiteY19" fmla="*/ 93927 h 1355006"/>
                      <a:gd name="connsiteX20" fmla="*/ 163300 w 277689"/>
                      <a:gd name="connsiteY20" fmla="*/ 59041 h 1355006"/>
                      <a:gd name="connsiteX21" fmla="*/ 190208 w 277689"/>
                      <a:gd name="connsiteY21" fmla="*/ 73428 h 1355006"/>
                      <a:gd name="connsiteX22" fmla="*/ 192472 w 277689"/>
                      <a:gd name="connsiteY22" fmla="*/ 72179 h 1355006"/>
                      <a:gd name="connsiteX23" fmla="*/ 192472 w 277689"/>
                      <a:gd name="connsiteY23" fmla="*/ 6109 h 1355006"/>
                      <a:gd name="connsiteX0" fmla="*/ 192472 w 277689"/>
                      <a:gd name="connsiteY0" fmla="*/ 0 h 1348897"/>
                      <a:gd name="connsiteX1" fmla="*/ 266098 w 277689"/>
                      <a:gd name="connsiteY1" fmla="*/ 66213 h 1348897"/>
                      <a:gd name="connsiteX2" fmla="*/ 268041 w 277689"/>
                      <a:gd name="connsiteY2" fmla="*/ 307359 h 1348897"/>
                      <a:gd name="connsiteX3" fmla="*/ 261662 w 277689"/>
                      <a:gd name="connsiteY3" fmla="*/ 348387 h 1348897"/>
                      <a:gd name="connsiteX4" fmla="*/ 244900 w 277689"/>
                      <a:gd name="connsiteY4" fmla="*/ 398831 h 1348897"/>
                      <a:gd name="connsiteX5" fmla="*/ 277689 w 277689"/>
                      <a:gd name="connsiteY5" fmla="*/ 1203762 h 1348897"/>
                      <a:gd name="connsiteX6" fmla="*/ 160064 w 277689"/>
                      <a:gd name="connsiteY6" fmla="*/ 1348897 h 1348897"/>
                      <a:gd name="connsiteX7" fmla="*/ 160065 w 277689"/>
                      <a:gd name="connsiteY7" fmla="*/ 1348896 h 1348897"/>
                      <a:gd name="connsiteX8" fmla="*/ 42440 w 277689"/>
                      <a:gd name="connsiteY8" fmla="*/ 1203761 h 1348897"/>
                      <a:gd name="connsiteX9" fmla="*/ 83670 w 277689"/>
                      <a:gd name="connsiteY9" fmla="*/ 411659 h 1348897"/>
                      <a:gd name="connsiteX10" fmla="*/ 81424 w 277689"/>
                      <a:gd name="connsiteY10" fmla="*/ 411736 h 1348897"/>
                      <a:gd name="connsiteX11" fmla="*/ 53741 w 277689"/>
                      <a:gd name="connsiteY11" fmla="*/ 404479 h 1348897"/>
                      <a:gd name="connsiteX12" fmla="*/ 4164 w 277689"/>
                      <a:gd name="connsiteY12" fmla="*/ 307359 h 1348897"/>
                      <a:gd name="connsiteX13" fmla="*/ 19380 w 277689"/>
                      <a:gd name="connsiteY13" fmla="*/ 137076 h 1348897"/>
                      <a:gd name="connsiteX14" fmla="*/ 55609 w 277689"/>
                      <a:gd name="connsiteY14" fmla="*/ 112229 h 1348897"/>
                      <a:gd name="connsiteX15" fmla="*/ 65455 w 277689"/>
                      <a:gd name="connsiteY15" fmla="*/ 108932 h 1348897"/>
                      <a:gd name="connsiteX16" fmla="*/ 72521 w 277689"/>
                      <a:gd name="connsiteY16" fmla="*/ 95402 h 1348897"/>
                      <a:gd name="connsiteX17" fmla="*/ 103810 w 277689"/>
                      <a:gd name="connsiteY17" fmla="*/ 78672 h 1348897"/>
                      <a:gd name="connsiteX18" fmla="*/ 122404 w 277689"/>
                      <a:gd name="connsiteY18" fmla="*/ 88615 h 1348897"/>
                      <a:gd name="connsiteX19" fmla="*/ 122528 w 277689"/>
                      <a:gd name="connsiteY19" fmla="*/ 87818 h 1348897"/>
                      <a:gd name="connsiteX20" fmla="*/ 163300 w 277689"/>
                      <a:gd name="connsiteY20" fmla="*/ 52932 h 1348897"/>
                      <a:gd name="connsiteX21" fmla="*/ 190208 w 277689"/>
                      <a:gd name="connsiteY21" fmla="*/ 67319 h 1348897"/>
                      <a:gd name="connsiteX22" fmla="*/ 192472 w 277689"/>
                      <a:gd name="connsiteY22" fmla="*/ 66070 h 1348897"/>
                      <a:gd name="connsiteX23" fmla="*/ 192472 w 277689"/>
                      <a:gd name="connsiteY23" fmla="*/ 0 h 1348897"/>
                      <a:gd name="connsiteX0" fmla="*/ 223429 w 277689"/>
                      <a:gd name="connsiteY0" fmla="*/ 0 h 1326452"/>
                      <a:gd name="connsiteX1" fmla="*/ 266098 w 277689"/>
                      <a:gd name="connsiteY1" fmla="*/ 43768 h 1326452"/>
                      <a:gd name="connsiteX2" fmla="*/ 268041 w 277689"/>
                      <a:gd name="connsiteY2" fmla="*/ 284914 h 1326452"/>
                      <a:gd name="connsiteX3" fmla="*/ 261662 w 277689"/>
                      <a:gd name="connsiteY3" fmla="*/ 325942 h 1326452"/>
                      <a:gd name="connsiteX4" fmla="*/ 244900 w 277689"/>
                      <a:gd name="connsiteY4" fmla="*/ 376386 h 1326452"/>
                      <a:gd name="connsiteX5" fmla="*/ 277689 w 277689"/>
                      <a:gd name="connsiteY5" fmla="*/ 1181317 h 1326452"/>
                      <a:gd name="connsiteX6" fmla="*/ 160064 w 277689"/>
                      <a:gd name="connsiteY6" fmla="*/ 1326452 h 1326452"/>
                      <a:gd name="connsiteX7" fmla="*/ 160065 w 277689"/>
                      <a:gd name="connsiteY7" fmla="*/ 1326451 h 1326452"/>
                      <a:gd name="connsiteX8" fmla="*/ 42440 w 277689"/>
                      <a:gd name="connsiteY8" fmla="*/ 1181316 h 1326452"/>
                      <a:gd name="connsiteX9" fmla="*/ 83670 w 277689"/>
                      <a:gd name="connsiteY9" fmla="*/ 389214 h 1326452"/>
                      <a:gd name="connsiteX10" fmla="*/ 81424 w 277689"/>
                      <a:gd name="connsiteY10" fmla="*/ 389291 h 1326452"/>
                      <a:gd name="connsiteX11" fmla="*/ 53741 w 277689"/>
                      <a:gd name="connsiteY11" fmla="*/ 382034 h 1326452"/>
                      <a:gd name="connsiteX12" fmla="*/ 4164 w 277689"/>
                      <a:gd name="connsiteY12" fmla="*/ 284914 h 1326452"/>
                      <a:gd name="connsiteX13" fmla="*/ 19380 w 277689"/>
                      <a:gd name="connsiteY13" fmla="*/ 114631 h 1326452"/>
                      <a:gd name="connsiteX14" fmla="*/ 55609 w 277689"/>
                      <a:gd name="connsiteY14" fmla="*/ 89784 h 1326452"/>
                      <a:gd name="connsiteX15" fmla="*/ 65455 w 277689"/>
                      <a:gd name="connsiteY15" fmla="*/ 86487 h 1326452"/>
                      <a:gd name="connsiteX16" fmla="*/ 72521 w 277689"/>
                      <a:gd name="connsiteY16" fmla="*/ 72957 h 1326452"/>
                      <a:gd name="connsiteX17" fmla="*/ 103810 w 277689"/>
                      <a:gd name="connsiteY17" fmla="*/ 56227 h 1326452"/>
                      <a:gd name="connsiteX18" fmla="*/ 122404 w 277689"/>
                      <a:gd name="connsiteY18" fmla="*/ 66170 h 1326452"/>
                      <a:gd name="connsiteX19" fmla="*/ 122528 w 277689"/>
                      <a:gd name="connsiteY19" fmla="*/ 65373 h 1326452"/>
                      <a:gd name="connsiteX20" fmla="*/ 163300 w 277689"/>
                      <a:gd name="connsiteY20" fmla="*/ 30487 h 1326452"/>
                      <a:gd name="connsiteX21" fmla="*/ 190208 w 277689"/>
                      <a:gd name="connsiteY21" fmla="*/ 44874 h 1326452"/>
                      <a:gd name="connsiteX22" fmla="*/ 192472 w 277689"/>
                      <a:gd name="connsiteY22" fmla="*/ 43625 h 1326452"/>
                      <a:gd name="connsiteX23" fmla="*/ 223429 w 277689"/>
                      <a:gd name="connsiteY23" fmla="*/ 0 h 1326452"/>
                      <a:gd name="connsiteX0" fmla="*/ 223429 w 277689"/>
                      <a:gd name="connsiteY0" fmla="*/ 3 h 1326455"/>
                      <a:gd name="connsiteX1" fmla="*/ 266098 w 277689"/>
                      <a:gd name="connsiteY1" fmla="*/ 43771 h 1326455"/>
                      <a:gd name="connsiteX2" fmla="*/ 268041 w 277689"/>
                      <a:gd name="connsiteY2" fmla="*/ 284917 h 1326455"/>
                      <a:gd name="connsiteX3" fmla="*/ 261662 w 277689"/>
                      <a:gd name="connsiteY3" fmla="*/ 325945 h 1326455"/>
                      <a:gd name="connsiteX4" fmla="*/ 244900 w 277689"/>
                      <a:gd name="connsiteY4" fmla="*/ 376389 h 1326455"/>
                      <a:gd name="connsiteX5" fmla="*/ 277689 w 277689"/>
                      <a:gd name="connsiteY5" fmla="*/ 1181320 h 1326455"/>
                      <a:gd name="connsiteX6" fmla="*/ 160064 w 277689"/>
                      <a:gd name="connsiteY6" fmla="*/ 1326455 h 1326455"/>
                      <a:gd name="connsiteX7" fmla="*/ 160065 w 277689"/>
                      <a:gd name="connsiteY7" fmla="*/ 1326454 h 1326455"/>
                      <a:gd name="connsiteX8" fmla="*/ 42440 w 277689"/>
                      <a:gd name="connsiteY8" fmla="*/ 1181319 h 1326455"/>
                      <a:gd name="connsiteX9" fmla="*/ 83670 w 277689"/>
                      <a:gd name="connsiteY9" fmla="*/ 389217 h 1326455"/>
                      <a:gd name="connsiteX10" fmla="*/ 81424 w 277689"/>
                      <a:gd name="connsiteY10" fmla="*/ 389294 h 1326455"/>
                      <a:gd name="connsiteX11" fmla="*/ 53741 w 277689"/>
                      <a:gd name="connsiteY11" fmla="*/ 382037 h 1326455"/>
                      <a:gd name="connsiteX12" fmla="*/ 4164 w 277689"/>
                      <a:gd name="connsiteY12" fmla="*/ 284917 h 1326455"/>
                      <a:gd name="connsiteX13" fmla="*/ 19380 w 277689"/>
                      <a:gd name="connsiteY13" fmla="*/ 114634 h 1326455"/>
                      <a:gd name="connsiteX14" fmla="*/ 55609 w 277689"/>
                      <a:gd name="connsiteY14" fmla="*/ 89787 h 1326455"/>
                      <a:gd name="connsiteX15" fmla="*/ 65455 w 277689"/>
                      <a:gd name="connsiteY15" fmla="*/ 86490 h 1326455"/>
                      <a:gd name="connsiteX16" fmla="*/ 72521 w 277689"/>
                      <a:gd name="connsiteY16" fmla="*/ 72960 h 1326455"/>
                      <a:gd name="connsiteX17" fmla="*/ 103810 w 277689"/>
                      <a:gd name="connsiteY17" fmla="*/ 56230 h 1326455"/>
                      <a:gd name="connsiteX18" fmla="*/ 122404 w 277689"/>
                      <a:gd name="connsiteY18" fmla="*/ 66173 h 1326455"/>
                      <a:gd name="connsiteX19" fmla="*/ 122528 w 277689"/>
                      <a:gd name="connsiteY19" fmla="*/ 65376 h 1326455"/>
                      <a:gd name="connsiteX20" fmla="*/ 163300 w 277689"/>
                      <a:gd name="connsiteY20" fmla="*/ 30490 h 1326455"/>
                      <a:gd name="connsiteX21" fmla="*/ 190208 w 277689"/>
                      <a:gd name="connsiteY21" fmla="*/ 44877 h 1326455"/>
                      <a:gd name="connsiteX22" fmla="*/ 192472 w 277689"/>
                      <a:gd name="connsiteY22" fmla="*/ 43628 h 1326455"/>
                      <a:gd name="connsiteX23" fmla="*/ 223429 w 277689"/>
                      <a:gd name="connsiteY23" fmla="*/ 3 h 1326455"/>
                      <a:gd name="connsiteX0" fmla="*/ 223429 w 314414"/>
                      <a:gd name="connsiteY0" fmla="*/ 3 h 1326455"/>
                      <a:gd name="connsiteX1" fmla="*/ 266098 w 314414"/>
                      <a:gd name="connsiteY1" fmla="*/ 43771 h 1326455"/>
                      <a:gd name="connsiteX2" fmla="*/ 314413 w 314414"/>
                      <a:gd name="connsiteY2" fmla="*/ 185828 h 1326455"/>
                      <a:gd name="connsiteX3" fmla="*/ 268041 w 314414"/>
                      <a:gd name="connsiteY3" fmla="*/ 284917 h 1326455"/>
                      <a:gd name="connsiteX4" fmla="*/ 261662 w 314414"/>
                      <a:gd name="connsiteY4" fmla="*/ 325945 h 1326455"/>
                      <a:gd name="connsiteX5" fmla="*/ 244900 w 314414"/>
                      <a:gd name="connsiteY5" fmla="*/ 376389 h 1326455"/>
                      <a:gd name="connsiteX6" fmla="*/ 277689 w 314414"/>
                      <a:gd name="connsiteY6" fmla="*/ 1181320 h 1326455"/>
                      <a:gd name="connsiteX7" fmla="*/ 160064 w 314414"/>
                      <a:gd name="connsiteY7" fmla="*/ 1326455 h 1326455"/>
                      <a:gd name="connsiteX8" fmla="*/ 160065 w 314414"/>
                      <a:gd name="connsiteY8" fmla="*/ 1326454 h 1326455"/>
                      <a:gd name="connsiteX9" fmla="*/ 42440 w 314414"/>
                      <a:gd name="connsiteY9" fmla="*/ 1181319 h 1326455"/>
                      <a:gd name="connsiteX10" fmla="*/ 83670 w 314414"/>
                      <a:gd name="connsiteY10" fmla="*/ 389217 h 1326455"/>
                      <a:gd name="connsiteX11" fmla="*/ 81424 w 314414"/>
                      <a:gd name="connsiteY11" fmla="*/ 389294 h 1326455"/>
                      <a:gd name="connsiteX12" fmla="*/ 53741 w 314414"/>
                      <a:gd name="connsiteY12" fmla="*/ 382037 h 1326455"/>
                      <a:gd name="connsiteX13" fmla="*/ 4164 w 314414"/>
                      <a:gd name="connsiteY13" fmla="*/ 284917 h 1326455"/>
                      <a:gd name="connsiteX14" fmla="*/ 19380 w 314414"/>
                      <a:gd name="connsiteY14" fmla="*/ 114634 h 1326455"/>
                      <a:gd name="connsiteX15" fmla="*/ 55609 w 314414"/>
                      <a:gd name="connsiteY15" fmla="*/ 89787 h 1326455"/>
                      <a:gd name="connsiteX16" fmla="*/ 65455 w 314414"/>
                      <a:gd name="connsiteY16" fmla="*/ 86490 h 1326455"/>
                      <a:gd name="connsiteX17" fmla="*/ 72521 w 314414"/>
                      <a:gd name="connsiteY17" fmla="*/ 72960 h 1326455"/>
                      <a:gd name="connsiteX18" fmla="*/ 103810 w 314414"/>
                      <a:gd name="connsiteY18" fmla="*/ 56230 h 1326455"/>
                      <a:gd name="connsiteX19" fmla="*/ 122404 w 314414"/>
                      <a:gd name="connsiteY19" fmla="*/ 66173 h 1326455"/>
                      <a:gd name="connsiteX20" fmla="*/ 122528 w 314414"/>
                      <a:gd name="connsiteY20" fmla="*/ 65376 h 1326455"/>
                      <a:gd name="connsiteX21" fmla="*/ 163300 w 314414"/>
                      <a:gd name="connsiteY21" fmla="*/ 30490 h 1326455"/>
                      <a:gd name="connsiteX22" fmla="*/ 190208 w 314414"/>
                      <a:gd name="connsiteY22" fmla="*/ 44877 h 1326455"/>
                      <a:gd name="connsiteX23" fmla="*/ 192472 w 314414"/>
                      <a:gd name="connsiteY23" fmla="*/ 43628 h 1326455"/>
                      <a:gd name="connsiteX24" fmla="*/ 223429 w 314414"/>
                      <a:gd name="connsiteY24" fmla="*/ 3 h 1326455"/>
                      <a:gd name="connsiteX0" fmla="*/ 223429 w 319560"/>
                      <a:gd name="connsiteY0" fmla="*/ 3 h 1326455"/>
                      <a:gd name="connsiteX1" fmla="*/ 266098 w 319560"/>
                      <a:gd name="connsiteY1" fmla="*/ 43771 h 1326455"/>
                      <a:gd name="connsiteX2" fmla="*/ 314413 w 319560"/>
                      <a:gd name="connsiteY2" fmla="*/ 185828 h 1326455"/>
                      <a:gd name="connsiteX3" fmla="*/ 268041 w 319560"/>
                      <a:gd name="connsiteY3" fmla="*/ 284917 h 1326455"/>
                      <a:gd name="connsiteX4" fmla="*/ 261662 w 319560"/>
                      <a:gd name="connsiteY4" fmla="*/ 325945 h 1326455"/>
                      <a:gd name="connsiteX5" fmla="*/ 244900 w 319560"/>
                      <a:gd name="connsiteY5" fmla="*/ 376389 h 1326455"/>
                      <a:gd name="connsiteX6" fmla="*/ 277689 w 319560"/>
                      <a:gd name="connsiteY6" fmla="*/ 1181320 h 1326455"/>
                      <a:gd name="connsiteX7" fmla="*/ 160064 w 319560"/>
                      <a:gd name="connsiteY7" fmla="*/ 1326455 h 1326455"/>
                      <a:gd name="connsiteX8" fmla="*/ 160065 w 319560"/>
                      <a:gd name="connsiteY8" fmla="*/ 1326454 h 1326455"/>
                      <a:gd name="connsiteX9" fmla="*/ 42440 w 319560"/>
                      <a:gd name="connsiteY9" fmla="*/ 1181319 h 1326455"/>
                      <a:gd name="connsiteX10" fmla="*/ 83670 w 319560"/>
                      <a:gd name="connsiteY10" fmla="*/ 389217 h 1326455"/>
                      <a:gd name="connsiteX11" fmla="*/ 81424 w 319560"/>
                      <a:gd name="connsiteY11" fmla="*/ 389294 h 1326455"/>
                      <a:gd name="connsiteX12" fmla="*/ 53741 w 319560"/>
                      <a:gd name="connsiteY12" fmla="*/ 382037 h 1326455"/>
                      <a:gd name="connsiteX13" fmla="*/ 4164 w 319560"/>
                      <a:gd name="connsiteY13" fmla="*/ 284917 h 1326455"/>
                      <a:gd name="connsiteX14" fmla="*/ 19380 w 319560"/>
                      <a:gd name="connsiteY14" fmla="*/ 114634 h 1326455"/>
                      <a:gd name="connsiteX15" fmla="*/ 55609 w 319560"/>
                      <a:gd name="connsiteY15" fmla="*/ 89787 h 1326455"/>
                      <a:gd name="connsiteX16" fmla="*/ 65455 w 319560"/>
                      <a:gd name="connsiteY16" fmla="*/ 86490 h 1326455"/>
                      <a:gd name="connsiteX17" fmla="*/ 72521 w 319560"/>
                      <a:gd name="connsiteY17" fmla="*/ 72960 h 1326455"/>
                      <a:gd name="connsiteX18" fmla="*/ 103810 w 319560"/>
                      <a:gd name="connsiteY18" fmla="*/ 56230 h 1326455"/>
                      <a:gd name="connsiteX19" fmla="*/ 122404 w 319560"/>
                      <a:gd name="connsiteY19" fmla="*/ 66173 h 1326455"/>
                      <a:gd name="connsiteX20" fmla="*/ 122528 w 319560"/>
                      <a:gd name="connsiteY20" fmla="*/ 65376 h 1326455"/>
                      <a:gd name="connsiteX21" fmla="*/ 163300 w 319560"/>
                      <a:gd name="connsiteY21" fmla="*/ 30490 h 1326455"/>
                      <a:gd name="connsiteX22" fmla="*/ 190208 w 319560"/>
                      <a:gd name="connsiteY22" fmla="*/ 44877 h 1326455"/>
                      <a:gd name="connsiteX23" fmla="*/ 192472 w 319560"/>
                      <a:gd name="connsiteY23" fmla="*/ 43628 h 1326455"/>
                      <a:gd name="connsiteX24" fmla="*/ 223429 w 319560"/>
                      <a:gd name="connsiteY24" fmla="*/ 3 h 1326455"/>
                      <a:gd name="connsiteX0" fmla="*/ 223429 w 314413"/>
                      <a:gd name="connsiteY0" fmla="*/ 3 h 1326455"/>
                      <a:gd name="connsiteX1" fmla="*/ 266098 w 314413"/>
                      <a:gd name="connsiteY1" fmla="*/ 43771 h 1326455"/>
                      <a:gd name="connsiteX2" fmla="*/ 314413 w 314413"/>
                      <a:gd name="connsiteY2" fmla="*/ 185828 h 1326455"/>
                      <a:gd name="connsiteX3" fmla="*/ 261662 w 314413"/>
                      <a:gd name="connsiteY3" fmla="*/ 325945 h 1326455"/>
                      <a:gd name="connsiteX4" fmla="*/ 244900 w 314413"/>
                      <a:gd name="connsiteY4" fmla="*/ 376389 h 1326455"/>
                      <a:gd name="connsiteX5" fmla="*/ 277689 w 314413"/>
                      <a:gd name="connsiteY5" fmla="*/ 1181320 h 1326455"/>
                      <a:gd name="connsiteX6" fmla="*/ 160064 w 314413"/>
                      <a:gd name="connsiteY6" fmla="*/ 1326455 h 1326455"/>
                      <a:gd name="connsiteX7" fmla="*/ 160065 w 314413"/>
                      <a:gd name="connsiteY7" fmla="*/ 1326454 h 1326455"/>
                      <a:gd name="connsiteX8" fmla="*/ 42440 w 314413"/>
                      <a:gd name="connsiteY8" fmla="*/ 1181319 h 1326455"/>
                      <a:gd name="connsiteX9" fmla="*/ 83670 w 314413"/>
                      <a:gd name="connsiteY9" fmla="*/ 389217 h 1326455"/>
                      <a:gd name="connsiteX10" fmla="*/ 81424 w 314413"/>
                      <a:gd name="connsiteY10" fmla="*/ 389294 h 1326455"/>
                      <a:gd name="connsiteX11" fmla="*/ 53741 w 314413"/>
                      <a:gd name="connsiteY11" fmla="*/ 382037 h 1326455"/>
                      <a:gd name="connsiteX12" fmla="*/ 4164 w 314413"/>
                      <a:gd name="connsiteY12" fmla="*/ 284917 h 1326455"/>
                      <a:gd name="connsiteX13" fmla="*/ 19380 w 314413"/>
                      <a:gd name="connsiteY13" fmla="*/ 114634 h 1326455"/>
                      <a:gd name="connsiteX14" fmla="*/ 55609 w 314413"/>
                      <a:gd name="connsiteY14" fmla="*/ 89787 h 1326455"/>
                      <a:gd name="connsiteX15" fmla="*/ 65455 w 314413"/>
                      <a:gd name="connsiteY15" fmla="*/ 86490 h 1326455"/>
                      <a:gd name="connsiteX16" fmla="*/ 72521 w 314413"/>
                      <a:gd name="connsiteY16" fmla="*/ 72960 h 1326455"/>
                      <a:gd name="connsiteX17" fmla="*/ 103810 w 314413"/>
                      <a:gd name="connsiteY17" fmla="*/ 56230 h 1326455"/>
                      <a:gd name="connsiteX18" fmla="*/ 122404 w 314413"/>
                      <a:gd name="connsiteY18" fmla="*/ 66173 h 1326455"/>
                      <a:gd name="connsiteX19" fmla="*/ 122528 w 314413"/>
                      <a:gd name="connsiteY19" fmla="*/ 65376 h 1326455"/>
                      <a:gd name="connsiteX20" fmla="*/ 163300 w 314413"/>
                      <a:gd name="connsiteY20" fmla="*/ 30490 h 1326455"/>
                      <a:gd name="connsiteX21" fmla="*/ 190208 w 314413"/>
                      <a:gd name="connsiteY21" fmla="*/ 44877 h 1326455"/>
                      <a:gd name="connsiteX22" fmla="*/ 192472 w 314413"/>
                      <a:gd name="connsiteY22" fmla="*/ 43628 h 1326455"/>
                      <a:gd name="connsiteX23" fmla="*/ 223429 w 314413"/>
                      <a:gd name="connsiteY23" fmla="*/ 3 h 1326455"/>
                      <a:gd name="connsiteX0" fmla="*/ 223429 w 314413"/>
                      <a:gd name="connsiteY0" fmla="*/ 3 h 1326455"/>
                      <a:gd name="connsiteX1" fmla="*/ 266098 w 314413"/>
                      <a:gd name="connsiteY1" fmla="*/ 43771 h 1326455"/>
                      <a:gd name="connsiteX2" fmla="*/ 314413 w 314413"/>
                      <a:gd name="connsiteY2" fmla="*/ 185828 h 1326455"/>
                      <a:gd name="connsiteX3" fmla="*/ 278330 w 314413"/>
                      <a:gd name="connsiteY3" fmla="*/ 328439 h 1326455"/>
                      <a:gd name="connsiteX4" fmla="*/ 244900 w 314413"/>
                      <a:gd name="connsiteY4" fmla="*/ 376389 h 1326455"/>
                      <a:gd name="connsiteX5" fmla="*/ 277689 w 314413"/>
                      <a:gd name="connsiteY5" fmla="*/ 1181320 h 1326455"/>
                      <a:gd name="connsiteX6" fmla="*/ 160064 w 314413"/>
                      <a:gd name="connsiteY6" fmla="*/ 1326455 h 1326455"/>
                      <a:gd name="connsiteX7" fmla="*/ 160065 w 314413"/>
                      <a:gd name="connsiteY7" fmla="*/ 1326454 h 1326455"/>
                      <a:gd name="connsiteX8" fmla="*/ 42440 w 314413"/>
                      <a:gd name="connsiteY8" fmla="*/ 1181319 h 1326455"/>
                      <a:gd name="connsiteX9" fmla="*/ 83670 w 314413"/>
                      <a:gd name="connsiteY9" fmla="*/ 389217 h 1326455"/>
                      <a:gd name="connsiteX10" fmla="*/ 81424 w 314413"/>
                      <a:gd name="connsiteY10" fmla="*/ 389294 h 1326455"/>
                      <a:gd name="connsiteX11" fmla="*/ 53741 w 314413"/>
                      <a:gd name="connsiteY11" fmla="*/ 382037 h 1326455"/>
                      <a:gd name="connsiteX12" fmla="*/ 4164 w 314413"/>
                      <a:gd name="connsiteY12" fmla="*/ 284917 h 1326455"/>
                      <a:gd name="connsiteX13" fmla="*/ 19380 w 314413"/>
                      <a:gd name="connsiteY13" fmla="*/ 114634 h 1326455"/>
                      <a:gd name="connsiteX14" fmla="*/ 55609 w 314413"/>
                      <a:gd name="connsiteY14" fmla="*/ 89787 h 1326455"/>
                      <a:gd name="connsiteX15" fmla="*/ 65455 w 314413"/>
                      <a:gd name="connsiteY15" fmla="*/ 86490 h 1326455"/>
                      <a:gd name="connsiteX16" fmla="*/ 72521 w 314413"/>
                      <a:gd name="connsiteY16" fmla="*/ 72960 h 1326455"/>
                      <a:gd name="connsiteX17" fmla="*/ 103810 w 314413"/>
                      <a:gd name="connsiteY17" fmla="*/ 56230 h 1326455"/>
                      <a:gd name="connsiteX18" fmla="*/ 122404 w 314413"/>
                      <a:gd name="connsiteY18" fmla="*/ 66173 h 1326455"/>
                      <a:gd name="connsiteX19" fmla="*/ 122528 w 314413"/>
                      <a:gd name="connsiteY19" fmla="*/ 65376 h 1326455"/>
                      <a:gd name="connsiteX20" fmla="*/ 163300 w 314413"/>
                      <a:gd name="connsiteY20" fmla="*/ 30490 h 1326455"/>
                      <a:gd name="connsiteX21" fmla="*/ 190208 w 314413"/>
                      <a:gd name="connsiteY21" fmla="*/ 44877 h 1326455"/>
                      <a:gd name="connsiteX22" fmla="*/ 192472 w 314413"/>
                      <a:gd name="connsiteY22" fmla="*/ 43628 h 1326455"/>
                      <a:gd name="connsiteX23" fmla="*/ 223429 w 314413"/>
                      <a:gd name="connsiteY23" fmla="*/ 3 h 1326455"/>
                      <a:gd name="connsiteX0" fmla="*/ 223429 w 333463"/>
                      <a:gd name="connsiteY0" fmla="*/ 3 h 1326455"/>
                      <a:gd name="connsiteX1" fmla="*/ 266098 w 333463"/>
                      <a:gd name="connsiteY1" fmla="*/ 43771 h 1326455"/>
                      <a:gd name="connsiteX2" fmla="*/ 333463 w 333463"/>
                      <a:gd name="connsiteY2" fmla="*/ 220742 h 1326455"/>
                      <a:gd name="connsiteX3" fmla="*/ 278330 w 333463"/>
                      <a:gd name="connsiteY3" fmla="*/ 328439 h 1326455"/>
                      <a:gd name="connsiteX4" fmla="*/ 244900 w 333463"/>
                      <a:gd name="connsiteY4" fmla="*/ 376389 h 1326455"/>
                      <a:gd name="connsiteX5" fmla="*/ 277689 w 333463"/>
                      <a:gd name="connsiteY5" fmla="*/ 1181320 h 1326455"/>
                      <a:gd name="connsiteX6" fmla="*/ 160064 w 333463"/>
                      <a:gd name="connsiteY6" fmla="*/ 1326455 h 1326455"/>
                      <a:gd name="connsiteX7" fmla="*/ 160065 w 333463"/>
                      <a:gd name="connsiteY7" fmla="*/ 1326454 h 1326455"/>
                      <a:gd name="connsiteX8" fmla="*/ 42440 w 333463"/>
                      <a:gd name="connsiteY8" fmla="*/ 1181319 h 1326455"/>
                      <a:gd name="connsiteX9" fmla="*/ 83670 w 333463"/>
                      <a:gd name="connsiteY9" fmla="*/ 389217 h 1326455"/>
                      <a:gd name="connsiteX10" fmla="*/ 81424 w 333463"/>
                      <a:gd name="connsiteY10" fmla="*/ 389294 h 1326455"/>
                      <a:gd name="connsiteX11" fmla="*/ 53741 w 333463"/>
                      <a:gd name="connsiteY11" fmla="*/ 382037 h 1326455"/>
                      <a:gd name="connsiteX12" fmla="*/ 4164 w 333463"/>
                      <a:gd name="connsiteY12" fmla="*/ 284917 h 1326455"/>
                      <a:gd name="connsiteX13" fmla="*/ 19380 w 333463"/>
                      <a:gd name="connsiteY13" fmla="*/ 114634 h 1326455"/>
                      <a:gd name="connsiteX14" fmla="*/ 55609 w 333463"/>
                      <a:gd name="connsiteY14" fmla="*/ 89787 h 1326455"/>
                      <a:gd name="connsiteX15" fmla="*/ 65455 w 333463"/>
                      <a:gd name="connsiteY15" fmla="*/ 86490 h 1326455"/>
                      <a:gd name="connsiteX16" fmla="*/ 72521 w 333463"/>
                      <a:gd name="connsiteY16" fmla="*/ 72960 h 1326455"/>
                      <a:gd name="connsiteX17" fmla="*/ 103810 w 333463"/>
                      <a:gd name="connsiteY17" fmla="*/ 56230 h 1326455"/>
                      <a:gd name="connsiteX18" fmla="*/ 122404 w 333463"/>
                      <a:gd name="connsiteY18" fmla="*/ 66173 h 1326455"/>
                      <a:gd name="connsiteX19" fmla="*/ 122528 w 333463"/>
                      <a:gd name="connsiteY19" fmla="*/ 65376 h 1326455"/>
                      <a:gd name="connsiteX20" fmla="*/ 163300 w 333463"/>
                      <a:gd name="connsiteY20" fmla="*/ 30490 h 1326455"/>
                      <a:gd name="connsiteX21" fmla="*/ 190208 w 333463"/>
                      <a:gd name="connsiteY21" fmla="*/ 44877 h 1326455"/>
                      <a:gd name="connsiteX22" fmla="*/ 192472 w 333463"/>
                      <a:gd name="connsiteY22" fmla="*/ 43628 h 1326455"/>
                      <a:gd name="connsiteX23" fmla="*/ 223429 w 333463"/>
                      <a:gd name="connsiteY23" fmla="*/ 3 h 1326455"/>
                      <a:gd name="connsiteX0" fmla="*/ 223429 w 333463"/>
                      <a:gd name="connsiteY0" fmla="*/ 3 h 1326455"/>
                      <a:gd name="connsiteX1" fmla="*/ 266098 w 333463"/>
                      <a:gd name="connsiteY1" fmla="*/ 43771 h 1326455"/>
                      <a:gd name="connsiteX2" fmla="*/ 333463 w 333463"/>
                      <a:gd name="connsiteY2" fmla="*/ 220742 h 1326455"/>
                      <a:gd name="connsiteX3" fmla="*/ 278330 w 333463"/>
                      <a:gd name="connsiteY3" fmla="*/ 328439 h 1326455"/>
                      <a:gd name="connsiteX4" fmla="*/ 244900 w 333463"/>
                      <a:gd name="connsiteY4" fmla="*/ 376389 h 1326455"/>
                      <a:gd name="connsiteX5" fmla="*/ 277689 w 333463"/>
                      <a:gd name="connsiteY5" fmla="*/ 1181320 h 1326455"/>
                      <a:gd name="connsiteX6" fmla="*/ 160064 w 333463"/>
                      <a:gd name="connsiteY6" fmla="*/ 1326455 h 1326455"/>
                      <a:gd name="connsiteX7" fmla="*/ 160065 w 333463"/>
                      <a:gd name="connsiteY7" fmla="*/ 1326454 h 1326455"/>
                      <a:gd name="connsiteX8" fmla="*/ 42440 w 333463"/>
                      <a:gd name="connsiteY8" fmla="*/ 1181319 h 1326455"/>
                      <a:gd name="connsiteX9" fmla="*/ 83670 w 333463"/>
                      <a:gd name="connsiteY9" fmla="*/ 389217 h 1326455"/>
                      <a:gd name="connsiteX10" fmla="*/ 81424 w 333463"/>
                      <a:gd name="connsiteY10" fmla="*/ 389294 h 1326455"/>
                      <a:gd name="connsiteX11" fmla="*/ 53741 w 333463"/>
                      <a:gd name="connsiteY11" fmla="*/ 382037 h 1326455"/>
                      <a:gd name="connsiteX12" fmla="*/ 4164 w 333463"/>
                      <a:gd name="connsiteY12" fmla="*/ 284917 h 1326455"/>
                      <a:gd name="connsiteX13" fmla="*/ 19380 w 333463"/>
                      <a:gd name="connsiteY13" fmla="*/ 114634 h 1326455"/>
                      <a:gd name="connsiteX14" fmla="*/ 55609 w 333463"/>
                      <a:gd name="connsiteY14" fmla="*/ 89787 h 1326455"/>
                      <a:gd name="connsiteX15" fmla="*/ 65455 w 333463"/>
                      <a:gd name="connsiteY15" fmla="*/ 86490 h 1326455"/>
                      <a:gd name="connsiteX16" fmla="*/ 72521 w 333463"/>
                      <a:gd name="connsiteY16" fmla="*/ 72960 h 1326455"/>
                      <a:gd name="connsiteX17" fmla="*/ 103810 w 333463"/>
                      <a:gd name="connsiteY17" fmla="*/ 56230 h 1326455"/>
                      <a:gd name="connsiteX18" fmla="*/ 122404 w 333463"/>
                      <a:gd name="connsiteY18" fmla="*/ 66173 h 1326455"/>
                      <a:gd name="connsiteX19" fmla="*/ 122528 w 333463"/>
                      <a:gd name="connsiteY19" fmla="*/ 65376 h 1326455"/>
                      <a:gd name="connsiteX20" fmla="*/ 163300 w 333463"/>
                      <a:gd name="connsiteY20" fmla="*/ 30490 h 1326455"/>
                      <a:gd name="connsiteX21" fmla="*/ 190208 w 333463"/>
                      <a:gd name="connsiteY21" fmla="*/ 44877 h 1326455"/>
                      <a:gd name="connsiteX22" fmla="*/ 192472 w 333463"/>
                      <a:gd name="connsiteY22" fmla="*/ 43628 h 1326455"/>
                      <a:gd name="connsiteX23" fmla="*/ 223429 w 333463"/>
                      <a:gd name="connsiteY23" fmla="*/ 3 h 1326455"/>
                      <a:gd name="connsiteX0" fmla="*/ 223429 w 333466"/>
                      <a:gd name="connsiteY0" fmla="*/ 3 h 1326455"/>
                      <a:gd name="connsiteX1" fmla="*/ 266098 w 333466"/>
                      <a:gd name="connsiteY1" fmla="*/ 43771 h 1326455"/>
                      <a:gd name="connsiteX2" fmla="*/ 281076 w 333466"/>
                      <a:gd name="connsiteY2" fmla="*/ 133457 h 1326455"/>
                      <a:gd name="connsiteX3" fmla="*/ 333463 w 333466"/>
                      <a:gd name="connsiteY3" fmla="*/ 220742 h 1326455"/>
                      <a:gd name="connsiteX4" fmla="*/ 278330 w 333466"/>
                      <a:gd name="connsiteY4" fmla="*/ 328439 h 1326455"/>
                      <a:gd name="connsiteX5" fmla="*/ 244900 w 333466"/>
                      <a:gd name="connsiteY5" fmla="*/ 376389 h 1326455"/>
                      <a:gd name="connsiteX6" fmla="*/ 277689 w 333466"/>
                      <a:gd name="connsiteY6" fmla="*/ 1181320 h 1326455"/>
                      <a:gd name="connsiteX7" fmla="*/ 160064 w 333466"/>
                      <a:gd name="connsiteY7" fmla="*/ 1326455 h 1326455"/>
                      <a:gd name="connsiteX8" fmla="*/ 160065 w 333466"/>
                      <a:gd name="connsiteY8" fmla="*/ 1326454 h 1326455"/>
                      <a:gd name="connsiteX9" fmla="*/ 42440 w 333466"/>
                      <a:gd name="connsiteY9" fmla="*/ 1181319 h 1326455"/>
                      <a:gd name="connsiteX10" fmla="*/ 83670 w 333466"/>
                      <a:gd name="connsiteY10" fmla="*/ 389217 h 1326455"/>
                      <a:gd name="connsiteX11" fmla="*/ 81424 w 333466"/>
                      <a:gd name="connsiteY11" fmla="*/ 389294 h 1326455"/>
                      <a:gd name="connsiteX12" fmla="*/ 53741 w 333466"/>
                      <a:gd name="connsiteY12" fmla="*/ 382037 h 1326455"/>
                      <a:gd name="connsiteX13" fmla="*/ 4164 w 333466"/>
                      <a:gd name="connsiteY13" fmla="*/ 284917 h 1326455"/>
                      <a:gd name="connsiteX14" fmla="*/ 19380 w 333466"/>
                      <a:gd name="connsiteY14" fmla="*/ 114634 h 1326455"/>
                      <a:gd name="connsiteX15" fmla="*/ 55609 w 333466"/>
                      <a:gd name="connsiteY15" fmla="*/ 89787 h 1326455"/>
                      <a:gd name="connsiteX16" fmla="*/ 65455 w 333466"/>
                      <a:gd name="connsiteY16" fmla="*/ 86490 h 1326455"/>
                      <a:gd name="connsiteX17" fmla="*/ 72521 w 333466"/>
                      <a:gd name="connsiteY17" fmla="*/ 72960 h 1326455"/>
                      <a:gd name="connsiteX18" fmla="*/ 103810 w 333466"/>
                      <a:gd name="connsiteY18" fmla="*/ 56230 h 1326455"/>
                      <a:gd name="connsiteX19" fmla="*/ 122404 w 333466"/>
                      <a:gd name="connsiteY19" fmla="*/ 66173 h 1326455"/>
                      <a:gd name="connsiteX20" fmla="*/ 122528 w 333466"/>
                      <a:gd name="connsiteY20" fmla="*/ 65376 h 1326455"/>
                      <a:gd name="connsiteX21" fmla="*/ 163300 w 333466"/>
                      <a:gd name="connsiteY21" fmla="*/ 30490 h 1326455"/>
                      <a:gd name="connsiteX22" fmla="*/ 190208 w 333466"/>
                      <a:gd name="connsiteY22" fmla="*/ 44877 h 1326455"/>
                      <a:gd name="connsiteX23" fmla="*/ 192472 w 333466"/>
                      <a:gd name="connsiteY23" fmla="*/ 43628 h 1326455"/>
                      <a:gd name="connsiteX24" fmla="*/ 223429 w 333466"/>
                      <a:gd name="connsiteY24" fmla="*/ 3 h 1326455"/>
                      <a:gd name="connsiteX0" fmla="*/ 223429 w 334093"/>
                      <a:gd name="connsiteY0" fmla="*/ 3 h 1326455"/>
                      <a:gd name="connsiteX1" fmla="*/ 266098 w 334093"/>
                      <a:gd name="connsiteY1" fmla="*/ 43771 h 1326455"/>
                      <a:gd name="connsiteX2" fmla="*/ 281076 w 334093"/>
                      <a:gd name="connsiteY2" fmla="*/ 133457 h 1326455"/>
                      <a:gd name="connsiteX3" fmla="*/ 333463 w 334093"/>
                      <a:gd name="connsiteY3" fmla="*/ 220742 h 1326455"/>
                      <a:gd name="connsiteX4" fmla="*/ 278330 w 334093"/>
                      <a:gd name="connsiteY4" fmla="*/ 328439 h 1326455"/>
                      <a:gd name="connsiteX5" fmla="*/ 244900 w 334093"/>
                      <a:gd name="connsiteY5" fmla="*/ 376389 h 1326455"/>
                      <a:gd name="connsiteX6" fmla="*/ 277689 w 334093"/>
                      <a:gd name="connsiteY6" fmla="*/ 1181320 h 1326455"/>
                      <a:gd name="connsiteX7" fmla="*/ 160064 w 334093"/>
                      <a:gd name="connsiteY7" fmla="*/ 1326455 h 1326455"/>
                      <a:gd name="connsiteX8" fmla="*/ 160065 w 334093"/>
                      <a:gd name="connsiteY8" fmla="*/ 1326454 h 1326455"/>
                      <a:gd name="connsiteX9" fmla="*/ 42440 w 334093"/>
                      <a:gd name="connsiteY9" fmla="*/ 1181319 h 1326455"/>
                      <a:gd name="connsiteX10" fmla="*/ 83670 w 334093"/>
                      <a:gd name="connsiteY10" fmla="*/ 389217 h 1326455"/>
                      <a:gd name="connsiteX11" fmla="*/ 81424 w 334093"/>
                      <a:gd name="connsiteY11" fmla="*/ 389294 h 1326455"/>
                      <a:gd name="connsiteX12" fmla="*/ 53741 w 334093"/>
                      <a:gd name="connsiteY12" fmla="*/ 382037 h 1326455"/>
                      <a:gd name="connsiteX13" fmla="*/ 4164 w 334093"/>
                      <a:gd name="connsiteY13" fmla="*/ 284917 h 1326455"/>
                      <a:gd name="connsiteX14" fmla="*/ 19380 w 334093"/>
                      <a:gd name="connsiteY14" fmla="*/ 114634 h 1326455"/>
                      <a:gd name="connsiteX15" fmla="*/ 55609 w 334093"/>
                      <a:gd name="connsiteY15" fmla="*/ 89787 h 1326455"/>
                      <a:gd name="connsiteX16" fmla="*/ 65455 w 334093"/>
                      <a:gd name="connsiteY16" fmla="*/ 86490 h 1326455"/>
                      <a:gd name="connsiteX17" fmla="*/ 72521 w 334093"/>
                      <a:gd name="connsiteY17" fmla="*/ 72960 h 1326455"/>
                      <a:gd name="connsiteX18" fmla="*/ 103810 w 334093"/>
                      <a:gd name="connsiteY18" fmla="*/ 56230 h 1326455"/>
                      <a:gd name="connsiteX19" fmla="*/ 122404 w 334093"/>
                      <a:gd name="connsiteY19" fmla="*/ 66173 h 1326455"/>
                      <a:gd name="connsiteX20" fmla="*/ 122528 w 334093"/>
                      <a:gd name="connsiteY20" fmla="*/ 65376 h 1326455"/>
                      <a:gd name="connsiteX21" fmla="*/ 163300 w 334093"/>
                      <a:gd name="connsiteY21" fmla="*/ 30490 h 1326455"/>
                      <a:gd name="connsiteX22" fmla="*/ 190208 w 334093"/>
                      <a:gd name="connsiteY22" fmla="*/ 44877 h 1326455"/>
                      <a:gd name="connsiteX23" fmla="*/ 192472 w 334093"/>
                      <a:gd name="connsiteY23" fmla="*/ 43628 h 1326455"/>
                      <a:gd name="connsiteX24" fmla="*/ 223429 w 334093"/>
                      <a:gd name="connsiteY24" fmla="*/ 3 h 1326455"/>
                      <a:gd name="connsiteX0" fmla="*/ 223429 w 337658"/>
                      <a:gd name="connsiteY0" fmla="*/ 3 h 1326455"/>
                      <a:gd name="connsiteX1" fmla="*/ 266098 w 337658"/>
                      <a:gd name="connsiteY1" fmla="*/ 43771 h 1326455"/>
                      <a:gd name="connsiteX2" fmla="*/ 281076 w 337658"/>
                      <a:gd name="connsiteY2" fmla="*/ 133457 h 1326455"/>
                      <a:gd name="connsiteX3" fmla="*/ 333463 w 337658"/>
                      <a:gd name="connsiteY3" fmla="*/ 220742 h 1326455"/>
                      <a:gd name="connsiteX4" fmla="*/ 278330 w 337658"/>
                      <a:gd name="connsiteY4" fmla="*/ 328439 h 1326455"/>
                      <a:gd name="connsiteX5" fmla="*/ 244900 w 337658"/>
                      <a:gd name="connsiteY5" fmla="*/ 376389 h 1326455"/>
                      <a:gd name="connsiteX6" fmla="*/ 277689 w 337658"/>
                      <a:gd name="connsiteY6" fmla="*/ 1181320 h 1326455"/>
                      <a:gd name="connsiteX7" fmla="*/ 160064 w 337658"/>
                      <a:gd name="connsiteY7" fmla="*/ 1326455 h 1326455"/>
                      <a:gd name="connsiteX8" fmla="*/ 160065 w 337658"/>
                      <a:gd name="connsiteY8" fmla="*/ 1326454 h 1326455"/>
                      <a:gd name="connsiteX9" fmla="*/ 42440 w 337658"/>
                      <a:gd name="connsiteY9" fmla="*/ 1181319 h 1326455"/>
                      <a:gd name="connsiteX10" fmla="*/ 83670 w 337658"/>
                      <a:gd name="connsiteY10" fmla="*/ 389217 h 1326455"/>
                      <a:gd name="connsiteX11" fmla="*/ 81424 w 337658"/>
                      <a:gd name="connsiteY11" fmla="*/ 389294 h 1326455"/>
                      <a:gd name="connsiteX12" fmla="*/ 53741 w 337658"/>
                      <a:gd name="connsiteY12" fmla="*/ 382037 h 1326455"/>
                      <a:gd name="connsiteX13" fmla="*/ 4164 w 337658"/>
                      <a:gd name="connsiteY13" fmla="*/ 284917 h 1326455"/>
                      <a:gd name="connsiteX14" fmla="*/ 19380 w 337658"/>
                      <a:gd name="connsiteY14" fmla="*/ 114634 h 1326455"/>
                      <a:gd name="connsiteX15" fmla="*/ 55609 w 337658"/>
                      <a:gd name="connsiteY15" fmla="*/ 89787 h 1326455"/>
                      <a:gd name="connsiteX16" fmla="*/ 65455 w 337658"/>
                      <a:gd name="connsiteY16" fmla="*/ 86490 h 1326455"/>
                      <a:gd name="connsiteX17" fmla="*/ 72521 w 337658"/>
                      <a:gd name="connsiteY17" fmla="*/ 72960 h 1326455"/>
                      <a:gd name="connsiteX18" fmla="*/ 103810 w 337658"/>
                      <a:gd name="connsiteY18" fmla="*/ 56230 h 1326455"/>
                      <a:gd name="connsiteX19" fmla="*/ 122404 w 337658"/>
                      <a:gd name="connsiteY19" fmla="*/ 66173 h 1326455"/>
                      <a:gd name="connsiteX20" fmla="*/ 122528 w 337658"/>
                      <a:gd name="connsiteY20" fmla="*/ 65376 h 1326455"/>
                      <a:gd name="connsiteX21" fmla="*/ 163300 w 337658"/>
                      <a:gd name="connsiteY21" fmla="*/ 30490 h 1326455"/>
                      <a:gd name="connsiteX22" fmla="*/ 190208 w 337658"/>
                      <a:gd name="connsiteY22" fmla="*/ 44877 h 1326455"/>
                      <a:gd name="connsiteX23" fmla="*/ 192472 w 337658"/>
                      <a:gd name="connsiteY23" fmla="*/ 43628 h 1326455"/>
                      <a:gd name="connsiteX24" fmla="*/ 223429 w 337658"/>
                      <a:gd name="connsiteY24" fmla="*/ 3 h 1326455"/>
                      <a:gd name="connsiteX0" fmla="*/ 223429 w 346005"/>
                      <a:gd name="connsiteY0" fmla="*/ 3 h 1326455"/>
                      <a:gd name="connsiteX1" fmla="*/ 266098 w 346005"/>
                      <a:gd name="connsiteY1" fmla="*/ 43771 h 1326455"/>
                      <a:gd name="connsiteX2" fmla="*/ 281076 w 346005"/>
                      <a:gd name="connsiteY2" fmla="*/ 133457 h 1326455"/>
                      <a:gd name="connsiteX3" fmla="*/ 333463 w 346005"/>
                      <a:gd name="connsiteY3" fmla="*/ 220742 h 1326455"/>
                      <a:gd name="connsiteX4" fmla="*/ 278330 w 346005"/>
                      <a:gd name="connsiteY4" fmla="*/ 328439 h 1326455"/>
                      <a:gd name="connsiteX5" fmla="*/ 244900 w 346005"/>
                      <a:gd name="connsiteY5" fmla="*/ 376389 h 1326455"/>
                      <a:gd name="connsiteX6" fmla="*/ 277689 w 346005"/>
                      <a:gd name="connsiteY6" fmla="*/ 1181320 h 1326455"/>
                      <a:gd name="connsiteX7" fmla="*/ 160064 w 346005"/>
                      <a:gd name="connsiteY7" fmla="*/ 1326455 h 1326455"/>
                      <a:gd name="connsiteX8" fmla="*/ 160065 w 346005"/>
                      <a:gd name="connsiteY8" fmla="*/ 1326454 h 1326455"/>
                      <a:gd name="connsiteX9" fmla="*/ 42440 w 346005"/>
                      <a:gd name="connsiteY9" fmla="*/ 1181319 h 1326455"/>
                      <a:gd name="connsiteX10" fmla="*/ 83670 w 346005"/>
                      <a:gd name="connsiteY10" fmla="*/ 389217 h 1326455"/>
                      <a:gd name="connsiteX11" fmla="*/ 81424 w 346005"/>
                      <a:gd name="connsiteY11" fmla="*/ 389294 h 1326455"/>
                      <a:gd name="connsiteX12" fmla="*/ 53741 w 346005"/>
                      <a:gd name="connsiteY12" fmla="*/ 382037 h 1326455"/>
                      <a:gd name="connsiteX13" fmla="*/ 4164 w 346005"/>
                      <a:gd name="connsiteY13" fmla="*/ 284917 h 1326455"/>
                      <a:gd name="connsiteX14" fmla="*/ 19380 w 346005"/>
                      <a:gd name="connsiteY14" fmla="*/ 114634 h 1326455"/>
                      <a:gd name="connsiteX15" fmla="*/ 55609 w 346005"/>
                      <a:gd name="connsiteY15" fmla="*/ 89787 h 1326455"/>
                      <a:gd name="connsiteX16" fmla="*/ 65455 w 346005"/>
                      <a:gd name="connsiteY16" fmla="*/ 86490 h 1326455"/>
                      <a:gd name="connsiteX17" fmla="*/ 72521 w 346005"/>
                      <a:gd name="connsiteY17" fmla="*/ 72960 h 1326455"/>
                      <a:gd name="connsiteX18" fmla="*/ 103810 w 346005"/>
                      <a:gd name="connsiteY18" fmla="*/ 56230 h 1326455"/>
                      <a:gd name="connsiteX19" fmla="*/ 122404 w 346005"/>
                      <a:gd name="connsiteY19" fmla="*/ 66173 h 1326455"/>
                      <a:gd name="connsiteX20" fmla="*/ 122528 w 346005"/>
                      <a:gd name="connsiteY20" fmla="*/ 65376 h 1326455"/>
                      <a:gd name="connsiteX21" fmla="*/ 163300 w 346005"/>
                      <a:gd name="connsiteY21" fmla="*/ 30490 h 1326455"/>
                      <a:gd name="connsiteX22" fmla="*/ 190208 w 346005"/>
                      <a:gd name="connsiteY22" fmla="*/ 44877 h 1326455"/>
                      <a:gd name="connsiteX23" fmla="*/ 192472 w 346005"/>
                      <a:gd name="connsiteY23" fmla="*/ 43628 h 1326455"/>
                      <a:gd name="connsiteX24" fmla="*/ 223429 w 346005"/>
                      <a:gd name="connsiteY24" fmla="*/ 3 h 1326455"/>
                      <a:gd name="connsiteX0" fmla="*/ 223429 w 335821"/>
                      <a:gd name="connsiteY0" fmla="*/ 3 h 1326455"/>
                      <a:gd name="connsiteX1" fmla="*/ 266098 w 335821"/>
                      <a:gd name="connsiteY1" fmla="*/ 43771 h 1326455"/>
                      <a:gd name="connsiteX2" fmla="*/ 276314 w 335821"/>
                      <a:gd name="connsiteY2" fmla="*/ 140937 h 1326455"/>
                      <a:gd name="connsiteX3" fmla="*/ 333463 w 335821"/>
                      <a:gd name="connsiteY3" fmla="*/ 220742 h 1326455"/>
                      <a:gd name="connsiteX4" fmla="*/ 278330 w 335821"/>
                      <a:gd name="connsiteY4" fmla="*/ 328439 h 1326455"/>
                      <a:gd name="connsiteX5" fmla="*/ 244900 w 335821"/>
                      <a:gd name="connsiteY5" fmla="*/ 376389 h 1326455"/>
                      <a:gd name="connsiteX6" fmla="*/ 277689 w 335821"/>
                      <a:gd name="connsiteY6" fmla="*/ 1181320 h 1326455"/>
                      <a:gd name="connsiteX7" fmla="*/ 160064 w 335821"/>
                      <a:gd name="connsiteY7" fmla="*/ 1326455 h 1326455"/>
                      <a:gd name="connsiteX8" fmla="*/ 160065 w 335821"/>
                      <a:gd name="connsiteY8" fmla="*/ 1326454 h 1326455"/>
                      <a:gd name="connsiteX9" fmla="*/ 42440 w 335821"/>
                      <a:gd name="connsiteY9" fmla="*/ 1181319 h 1326455"/>
                      <a:gd name="connsiteX10" fmla="*/ 83670 w 335821"/>
                      <a:gd name="connsiteY10" fmla="*/ 389217 h 1326455"/>
                      <a:gd name="connsiteX11" fmla="*/ 81424 w 335821"/>
                      <a:gd name="connsiteY11" fmla="*/ 389294 h 1326455"/>
                      <a:gd name="connsiteX12" fmla="*/ 53741 w 335821"/>
                      <a:gd name="connsiteY12" fmla="*/ 382037 h 1326455"/>
                      <a:gd name="connsiteX13" fmla="*/ 4164 w 335821"/>
                      <a:gd name="connsiteY13" fmla="*/ 284917 h 1326455"/>
                      <a:gd name="connsiteX14" fmla="*/ 19380 w 335821"/>
                      <a:gd name="connsiteY14" fmla="*/ 114634 h 1326455"/>
                      <a:gd name="connsiteX15" fmla="*/ 55609 w 335821"/>
                      <a:gd name="connsiteY15" fmla="*/ 89787 h 1326455"/>
                      <a:gd name="connsiteX16" fmla="*/ 65455 w 335821"/>
                      <a:gd name="connsiteY16" fmla="*/ 86490 h 1326455"/>
                      <a:gd name="connsiteX17" fmla="*/ 72521 w 335821"/>
                      <a:gd name="connsiteY17" fmla="*/ 72960 h 1326455"/>
                      <a:gd name="connsiteX18" fmla="*/ 103810 w 335821"/>
                      <a:gd name="connsiteY18" fmla="*/ 56230 h 1326455"/>
                      <a:gd name="connsiteX19" fmla="*/ 122404 w 335821"/>
                      <a:gd name="connsiteY19" fmla="*/ 66173 h 1326455"/>
                      <a:gd name="connsiteX20" fmla="*/ 122528 w 335821"/>
                      <a:gd name="connsiteY20" fmla="*/ 65376 h 1326455"/>
                      <a:gd name="connsiteX21" fmla="*/ 163300 w 335821"/>
                      <a:gd name="connsiteY21" fmla="*/ 30490 h 1326455"/>
                      <a:gd name="connsiteX22" fmla="*/ 190208 w 335821"/>
                      <a:gd name="connsiteY22" fmla="*/ 44877 h 1326455"/>
                      <a:gd name="connsiteX23" fmla="*/ 192472 w 335821"/>
                      <a:gd name="connsiteY23" fmla="*/ 43628 h 1326455"/>
                      <a:gd name="connsiteX24" fmla="*/ 223429 w 335821"/>
                      <a:gd name="connsiteY24" fmla="*/ 3 h 1326455"/>
                      <a:gd name="connsiteX0" fmla="*/ 223429 w 333532"/>
                      <a:gd name="connsiteY0" fmla="*/ 3 h 1326455"/>
                      <a:gd name="connsiteX1" fmla="*/ 266098 w 333532"/>
                      <a:gd name="connsiteY1" fmla="*/ 43771 h 1326455"/>
                      <a:gd name="connsiteX2" fmla="*/ 276314 w 333532"/>
                      <a:gd name="connsiteY2" fmla="*/ 140937 h 1326455"/>
                      <a:gd name="connsiteX3" fmla="*/ 333463 w 333532"/>
                      <a:gd name="connsiteY3" fmla="*/ 220742 h 1326455"/>
                      <a:gd name="connsiteX4" fmla="*/ 278330 w 333532"/>
                      <a:gd name="connsiteY4" fmla="*/ 328439 h 1326455"/>
                      <a:gd name="connsiteX5" fmla="*/ 244900 w 333532"/>
                      <a:gd name="connsiteY5" fmla="*/ 376389 h 1326455"/>
                      <a:gd name="connsiteX6" fmla="*/ 277689 w 333532"/>
                      <a:gd name="connsiteY6" fmla="*/ 1181320 h 1326455"/>
                      <a:gd name="connsiteX7" fmla="*/ 160064 w 333532"/>
                      <a:gd name="connsiteY7" fmla="*/ 1326455 h 1326455"/>
                      <a:gd name="connsiteX8" fmla="*/ 160065 w 333532"/>
                      <a:gd name="connsiteY8" fmla="*/ 1326454 h 1326455"/>
                      <a:gd name="connsiteX9" fmla="*/ 42440 w 333532"/>
                      <a:gd name="connsiteY9" fmla="*/ 1181319 h 1326455"/>
                      <a:gd name="connsiteX10" fmla="*/ 83670 w 333532"/>
                      <a:gd name="connsiteY10" fmla="*/ 389217 h 1326455"/>
                      <a:gd name="connsiteX11" fmla="*/ 81424 w 333532"/>
                      <a:gd name="connsiteY11" fmla="*/ 389294 h 1326455"/>
                      <a:gd name="connsiteX12" fmla="*/ 53741 w 333532"/>
                      <a:gd name="connsiteY12" fmla="*/ 382037 h 1326455"/>
                      <a:gd name="connsiteX13" fmla="*/ 4164 w 333532"/>
                      <a:gd name="connsiteY13" fmla="*/ 284917 h 1326455"/>
                      <a:gd name="connsiteX14" fmla="*/ 19380 w 333532"/>
                      <a:gd name="connsiteY14" fmla="*/ 114634 h 1326455"/>
                      <a:gd name="connsiteX15" fmla="*/ 55609 w 333532"/>
                      <a:gd name="connsiteY15" fmla="*/ 89787 h 1326455"/>
                      <a:gd name="connsiteX16" fmla="*/ 65455 w 333532"/>
                      <a:gd name="connsiteY16" fmla="*/ 86490 h 1326455"/>
                      <a:gd name="connsiteX17" fmla="*/ 72521 w 333532"/>
                      <a:gd name="connsiteY17" fmla="*/ 72960 h 1326455"/>
                      <a:gd name="connsiteX18" fmla="*/ 103810 w 333532"/>
                      <a:gd name="connsiteY18" fmla="*/ 56230 h 1326455"/>
                      <a:gd name="connsiteX19" fmla="*/ 122404 w 333532"/>
                      <a:gd name="connsiteY19" fmla="*/ 66173 h 1326455"/>
                      <a:gd name="connsiteX20" fmla="*/ 122528 w 333532"/>
                      <a:gd name="connsiteY20" fmla="*/ 65376 h 1326455"/>
                      <a:gd name="connsiteX21" fmla="*/ 163300 w 333532"/>
                      <a:gd name="connsiteY21" fmla="*/ 30490 h 1326455"/>
                      <a:gd name="connsiteX22" fmla="*/ 190208 w 333532"/>
                      <a:gd name="connsiteY22" fmla="*/ 44877 h 1326455"/>
                      <a:gd name="connsiteX23" fmla="*/ 192472 w 333532"/>
                      <a:gd name="connsiteY23" fmla="*/ 43628 h 1326455"/>
                      <a:gd name="connsiteX24" fmla="*/ 223429 w 333532"/>
                      <a:gd name="connsiteY24" fmla="*/ 3 h 1326455"/>
                      <a:gd name="connsiteX0" fmla="*/ 223429 w 333484"/>
                      <a:gd name="connsiteY0" fmla="*/ 3 h 1326455"/>
                      <a:gd name="connsiteX1" fmla="*/ 266098 w 333484"/>
                      <a:gd name="connsiteY1" fmla="*/ 43771 h 1326455"/>
                      <a:gd name="connsiteX2" fmla="*/ 271551 w 333484"/>
                      <a:gd name="connsiteY2" fmla="*/ 111011 h 1326455"/>
                      <a:gd name="connsiteX3" fmla="*/ 333463 w 333484"/>
                      <a:gd name="connsiteY3" fmla="*/ 220742 h 1326455"/>
                      <a:gd name="connsiteX4" fmla="*/ 278330 w 333484"/>
                      <a:gd name="connsiteY4" fmla="*/ 328439 h 1326455"/>
                      <a:gd name="connsiteX5" fmla="*/ 244900 w 333484"/>
                      <a:gd name="connsiteY5" fmla="*/ 376389 h 1326455"/>
                      <a:gd name="connsiteX6" fmla="*/ 277689 w 333484"/>
                      <a:gd name="connsiteY6" fmla="*/ 1181320 h 1326455"/>
                      <a:gd name="connsiteX7" fmla="*/ 160064 w 333484"/>
                      <a:gd name="connsiteY7" fmla="*/ 1326455 h 1326455"/>
                      <a:gd name="connsiteX8" fmla="*/ 160065 w 333484"/>
                      <a:gd name="connsiteY8" fmla="*/ 1326454 h 1326455"/>
                      <a:gd name="connsiteX9" fmla="*/ 42440 w 333484"/>
                      <a:gd name="connsiteY9" fmla="*/ 1181319 h 1326455"/>
                      <a:gd name="connsiteX10" fmla="*/ 83670 w 333484"/>
                      <a:gd name="connsiteY10" fmla="*/ 389217 h 1326455"/>
                      <a:gd name="connsiteX11" fmla="*/ 81424 w 333484"/>
                      <a:gd name="connsiteY11" fmla="*/ 389294 h 1326455"/>
                      <a:gd name="connsiteX12" fmla="*/ 53741 w 333484"/>
                      <a:gd name="connsiteY12" fmla="*/ 382037 h 1326455"/>
                      <a:gd name="connsiteX13" fmla="*/ 4164 w 333484"/>
                      <a:gd name="connsiteY13" fmla="*/ 284917 h 1326455"/>
                      <a:gd name="connsiteX14" fmla="*/ 19380 w 333484"/>
                      <a:gd name="connsiteY14" fmla="*/ 114634 h 1326455"/>
                      <a:gd name="connsiteX15" fmla="*/ 55609 w 333484"/>
                      <a:gd name="connsiteY15" fmla="*/ 89787 h 1326455"/>
                      <a:gd name="connsiteX16" fmla="*/ 65455 w 333484"/>
                      <a:gd name="connsiteY16" fmla="*/ 86490 h 1326455"/>
                      <a:gd name="connsiteX17" fmla="*/ 72521 w 333484"/>
                      <a:gd name="connsiteY17" fmla="*/ 72960 h 1326455"/>
                      <a:gd name="connsiteX18" fmla="*/ 103810 w 333484"/>
                      <a:gd name="connsiteY18" fmla="*/ 56230 h 1326455"/>
                      <a:gd name="connsiteX19" fmla="*/ 122404 w 333484"/>
                      <a:gd name="connsiteY19" fmla="*/ 66173 h 1326455"/>
                      <a:gd name="connsiteX20" fmla="*/ 122528 w 333484"/>
                      <a:gd name="connsiteY20" fmla="*/ 65376 h 1326455"/>
                      <a:gd name="connsiteX21" fmla="*/ 163300 w 333484"/>
                      <a:gd name="connsiteY21" fmla="*/ 30490 h 1326455"/>
                      <a:gd name="connsiteX22" fmla="*/ 190208 w 333484"/>
                      <a:gd name="connsiteY22" fmla="*/ 44877 h 1326455"/>
                      <a:gd name="connsiteX23" fmla="*/ 192472 w 333484"/>
                      <a:gd name="connsiteY23" fmla="*/ 43628 h 1326455"/>
                      <a:gd name="connsiteX24" fmla="*/ 223429 w 333484"/>
                      <a:gd name="connsiteY24" fmla="*/ 3 h 1326455"/>
                      <a:gd name="connsiteX0" fmla="*/ 223429 w 344761"/>
                      <a:gd name="connsiteY0" fmla="*/ 3 h 1326455"/>
                      <a:gd name="connsiteX1" fmla="*/ 266098 w 344761"/>
                      <a:gd name="connsiteY1" fmla="*/ 43771 h 1326455"/>
                      <a:gd name="connsiteX2" fmla="*/ 271551 w 344761"/>
                      <a:gd name="connsiteY2" fmla="*/ 111011 h 1326455"/>
                      <a:gd name="connsiteX3" fmla="*/ 333463 w 344761"/>
                      <a:gd name="connsiteY3" fmla="*/ 220742 h 1326455"/>
                      <a:gd name="connsiteX4" fmla="*/ 278330 w 344761"/>
                      <a:gd name="connsiteY4" fmla="*/ 328439 h 1326455"/>
                      <a:gd name="connsiteX5" fmla="*/ 244900 w 344761"/>
                      <a:gd name="connsiteY5" fmla="*/ 376389 h 1326455"/>
                      <a:gd name="connsiteX6" fmla="*/ 277689 w 344761"/>
                      <a:gd name="connsiteY6" fmla="*/ 1181320 h 1326455"/>
                      <a:gd name="connsiteX7" fmla="*/ 160064 w 344761"/>
                      <a:gd name="connsiteY7" fmla="*/ 1326455 h 1326455"/>
                      <a:gd name="connsiteX8" fmla="*/ 160065 w 344761"/>
                      <a:gd name="connsiteY8" fmla="*/ 1326454 h 1326455"/>
                      <a:gd name="connsiteX9" fmla="*/ 42440 w 344761"/>
                      <a:gd name="connsiteY9" fmla="*/ 1181319 h 1326455"/>
                      <a:gd name="connsiteX10" fmla="*/ 83670 w 344761"/>
                      <a:gd name="connsiteY10" fmla="*/ 389217 h 1326455"/>
                      <a:gd name="connsiteX11" fmla="*/ 81424 w 344761"/>
                      <a:gd name="connsiteY11" fmla="*/ 389294 h 1326455"/>
                      <a:gd name="connsiteX12" fmla="*/ 53741 w 344761"/>
                      <a:gd name="connsiteY12" fmla="*/ 382037 h 1326455"/>
                      <a:gd name="connsiteX13" fmla="*/ 4164 w 344761"/>
                      <a:gd name="connsiteY13" fmla="*/ 284917 h 1326455"/>
                      <a:gd name="connsiteX14" fmla="*/ 19380 w 344761"/>
                      <a:gd name="connsiteY14" fmla="*/ 114634 h 1326455"/>
                      <a:gd name="connsiteX15" fmla="*/ 55609 w 344761"/>
                      <a:gd name="connsiteY15" fmla="*/ 89787 h 1326455"/>
                      <a:gd name="connsiteX16" fmla="*/ 65455 w 344761"/>
                      <a:gd name="connsiteY16" fmla="*/ 86490 h 1326455"/>
                      <a:gd name="connsiteX17" fmla="*/ 72521 w 344761"/>
                      <a:gd name="connsiteY17" fmla="*/ 72960 h 1326455"/>
                      <a:gd name="connsiteX18" fmla="*/ 103810 w 344761"/>
                      <a:gd name="connsiteY18" fmla="*/ 56230 h 1326455"/>
                      <a:gd name="connsiteX19" fmla="*/ 122404 w 344761"/>
                      <a:gd name="connsiteY19" fmla="*/ 66173 h 1326455"/>
                      <a:gd name="connsiteX20" fmla="*/ 122528 w 344761"/>
                      <a:gd name="connsiteY20" fmla="*/ 65376 h 1326455"/>
                      <a:gd name="connsiteX21" fmla="*/ 163300 w 344761"/>
                      <a:gd name="connsiteY21" fmla="*/ 30490 h 1326455"/>
                      <a:gd name="connsiteX22" fmla="*/ 190208 w 344761"/>
                      <a:gd name="connsiteY22" fmla="*/ 44877 h 1326455"/>
                      <a:gd name="connsiteX23" fmla="*/ 192472 w 344761"/>
                      <a:gd name="connsiteY23" fmla="*/ 43628 h 1326455"/>
                      <a:gd name="connsiteX24" fmla="*/ 223429 w 344761"/>
                      <a:gd name="connsiteY24" fmla="*/ 3 h 1326455"/>
                      <a:gd name="connsiteX0" fmla="*/ 223429 w 356393"/>
                      <a:gd name="connsiteY0" fmla="*/ 3 h 1326455"/>
                      <a:gd name="connsiteX1" fmla="*/ 266098 w 356393"/>
                      <a:gd name="connsiteY1" fmla="*/ 43771 h 1326455"/>
                      <a:gd name="connsiteX2" fmla="*/ 271551 w 356393"/>
                      <a:gd name="connsiteY2" fmla="*/ 111011 h 1326455"/>
                      <a:gd name="connsiteX3" fmla="*/ 333463 w 356393"/>
                      <a:gd name="connsiteY3" fmla="*/ 220742 h 1326455"/>
                      <a:gd name="connsiteX4" fmla="*/ 278330 w 356393"/>
                      <a:gd name="connsiteY4" fmla="*/ 328439 h 1326455"/>
                      <a:gd name="connsiteX5" fmla="*/ 244900 w 356393"/>
                      <a:gd name="connsiteY5" fmla="*/ 376389 h 1326455"/>
                      <a:gd name="connsiteX6" fmla="*/ 277689 w 356393"/>
                      <a:gd name="connsiteY6" fmla="*/ 1181320 h 1326455"/>
                      <a:gd name="connsiteX7" fmla="*/ 160064 w 356393"/>
                      <a:gd name="connsiteY7" fmla="*/ 1326455 h 1326455"/>
                      <a:gd name="connsiteX8" fmla="*/ 160065 w 356393"/>
                      <a:gd name="connsiteY8" fmla="*/ 1326454 h 1326455"/>
                      <a:gd name="connsiteX9" fmla="*/ 42440 w 356393"/>
                      <a:gd name="connsiteY9" fmla="*/ 1181319 h 1326455"/>
                      <a:gd name="connsiteX10" fmla="*/ 83670 w 356393"/>
                      <a:gd name="connsiteY10" fmla="*/ 389217 h 1326455"/>
                      <a:gd name="connsiteX11" fmla="*/ 81424 w 356393"/>
                      <a:gd name="connsiteY11" fmla="*/ 389294 h 1326455"/>
                      <a:gd name="connsiteX12" fmla="*/ 53741 w 356393"/>
                      <a:gd name="connsiteY12" fmla="*/ 382037 h 1326455"/>
                      <a:gd name="connsiteX13" fmla="*/ 4164 w 356393"/>
                      <a:gd name="connsiteY13" fmla="*/ 284917 h 1326455"/>
                      <a:gd name="connsiteX14" fmla="*/ 19380 w 356393"/>
                      <a:gd name="connsiteY14" fmla="*/ 114634 h 1326455"/>
                      <a:gd name="connsiteX15" fmla="*/ 55609 w 356393"/>
                      <a:gd name="connsiteY15" fmla="*/ 89787 h 1326455"/>
                      <a:gd name="connsiteX16" fmla="*/ 65455 w 356393"/>
                      <a:gd name="connsiteY16" fmla="*/ 86490 h 1326455"/>
                      <a:gd name="connsiteX17" fmla="*/ 72521 w 356393"/>
                      <a:gd name="connsiteY17" fmla="*/ 72960 h 1326455"/>
                      <a:gd name="connsiteX18" fmla="*/ 103810 w 356393"/>
                      <a:gd name="connsiteY18" fmla="*/ 56230 h 1326455"/>
                      <a:gd name="connsiteX19" fmla="*/ 122404 w 356393"/>
                      <a:gd name="connsiteY19" fmla="*/ 66173 h 1326455"/>
                      <a:gd name="connsiteX20" fmla="*/ 122528 w 356393"/>
                      <a:gd name="connsiteY20" fmla="*/ 65376 h 1326455"/>
                      <a:gd name="connsiteX21" fmla="*/ 163300 w 356393"/>
                      <a:gd name="connsiteY21" fmla="*/ 30490 h 1326455"/>
                      <a:gd name="connsiteX22" fmla="*/ 190208 w 356393"/>
                      <a:gd name="connsiteY22" fmla="*/ 44877 h 1326455"/>
                      <a:gd name="connsiteX23" fmla="*/ 192472 w 356393"/>
                      <a:gd name="connsiteY23" fmla="*/ 43628 h 1326455"/>
                      <a:gd name="connsiteX24" fmla="*/ 223429 w 356393"/>
                      <a:gd name="connsiteY24" fmla="*/ 3 h 1326455"/>
                      <a:gd name="connsiteX0" fmla="*/ 223429 w 356393"/>
                      <a:gd name="connsiteY0" fmla="*/ 3 h 1326455"/>
                      <a:gd name="connsiteX1" fmla="*/ 266098 w 356393"/>
                      <a:gd name="connsiteY1" fmla="*/ 43771 h 1326455"/>
                      <a:gd name="connsiteX2" fmla="*/ 271551 w 356393"/>
                      <a:gd name="connsiteY2" fmla="*/ 111011 h 1326455"/>
                      <a:gd name="connsiteX3" fmla="*/ 333463 w 356393"/>
                      <a:gd name="connsiteY3" fmla="*/ 220742 h 1326455"/>
                      <a:gd name="connsiteX4" fmla="*/ 278330 w 356393"/>
                      <a:gd name="connsiteY4" fmla="*/ 328439 h 1326455"/>
                      <a:gd name="connsiteX5" fmla="*/ 244900 w 356393"/>
                      <a:gd name="connsiteY5" fmla="*/ 376389 h 1326455"/>
                      <a:gd name="connsiteX6" fmla="*/ 277689 w 356393"/>
                      <a:gd name="connsiteY6" fmla="*/ 1181320 h 1326455"/>
                      <a:gd name="connsiteX7" fmla="*/ 160064 w 356393"/>
                      <a:gd name="connsiteY7" fmla="*/ 1326455 h 1326455"/>
                      <a:gd name="connsiteX8" fmla="*/ 160065 w 356393"/>
                      <a:gd name="connsiteY8" fmla="*/ 1326454 h 1326455"/>
                      <a:gd name="connsiteX9" fmla="*/ 42440 w 356393"/>
                      <a:gd name="connsiteY9" fmla="*/ 1181319 h 1326455"/>
                      <a:gd name="connsiteX10" fmla="*/ 83670 w 356393"/>
                      <a:gd name="connsiteY10" fmla="*/ 389217 h 1326455"/>
                      <a:gd name="connsiteX11" fmla="*/ 81424 w 356393"/>
                      <a:gd name="connsiteY11" fmla="*/ 389294 h 1326455"/>
                      <a:gd name="connsiteX12" fmla="*/ 53741 w 356393"/>
                      <a:gd name="connsiteY12" fmla="*/ 382037 h 1326455"/>
                      <a:gd name="connsiteX13" fmla="*/ 4164 w 356393"/>
                      <a:gd name="connsiteY13" fmla="*/ 284917 h 1326455"/>
                      <a:gd name="connsiteX14" fmla="*/ 19380 w 356393"/>
                      <a:gd name="connsiteY14" fmla="*/ 114634 h 1326455"/>
                      <a:gd name="connsiteX15" fmla="*/ 55609 w 356393"/>
                      <a:gd name="connsiteY15" fmla="*/ 89787 h 1326455"/>
                      <a:gd name="connsiteX16" fmla="*/ 65455 w 356393"/>
                      <a:gd name="connsiteY16" fmla="*/ 86490 h 1326455"/>
                      <a:gd name="connsiteX17" fmla="*/ 72521 w 356393"/>
                      <a:gd name="connsiteY17" fmla="*/ 72960 h 1326455"/>
                      <a:gd name="connsiteX18" fmla="*/ 103810 w 356393"/>
                      <a:gd name="connsiteY18" fmla="*/ 56230 h 1326455"/>
                      <a:gd name="connsiteX19" fmla="*/ 122404 w 356393"/>
                      <a:gd name="connsiteY19" fmla="*/ 66173 h 1326455"/>
                      <a:gd name="connsiteX20" fmla="*/ 122528 w 356393"/>
                      <a:gd name="connsiteY20" fmla="*/ 65376 h 1326455"/>
                      <a:gd name="connsiteX21" fmla="*/ 163300 w 356393"/>
                      <a:gd name="connsiteY21" fmla="*/ 30490 h 1326455"/>
                      <a:gd name="connsiteX22" fmla="*/ 190208 w 356393"/>
                      <a:gd name="connsiteY22" fmla="*/ 44877 h 1326455"/>
                      <a:gd name="connsiteX23" fmla="*/ 223429 w 356393"/>
                      <a:gd name="connsiteY23" fmla="*/ 3 h 1326455"/>
                      <a:gd name="connsiteX0" fmla="*/ 223429 w 356393"/>
                      <a:gd name="connsiteY0" fmla="*/ 138 h 1326590"/>
                      <a:gd name="connsiteX1" fmla="*/ 266098 w 356393"/>
                      <a:gd name="connsiteY1" fmla="*/ 43906 h 1326590"/>
                      <a:gd name="connsiteX2" fmla="*/ 271551 w 356393"/>
                      <a:gd name="connsiteY2" fmla="*/ 111146 h 1326590"/>
                      <a:gd name="connsiteX3" fmla="*/ 333463 w 356393"/>
                      <a:gd name="connsiteY3" fmla="*/ 220877 h 1326590"/>
                      <a:gd name="connsiteX4" fmla="*/ 278330 w 356393"/>
                      <a:gd name="connsiteY4" fmla="*/ 328574 h 1326590"/>
                      <a:gd name="connsiteX5" fmla="*/ 244900 w 356393"/>
                      <a:gd name="connsiteY5" fmla="*/ 376524 h 1326590"/>
                      <a:gd name="connsiteX6" fmla="*/ 277689 w 356393"/>
                      <a:gd name="connsiteY6" fmla="*/ 1181455 h 1326590"/>
                      <a:gd name="connsiteX7" fmla="*/ 160064 w 356393"/>
                      <a:gd name="connsiteY7" fmla="*/ 1326590 h 1326590"/>
                      <a:gd name="connsiteX8" fmla="*/ 160065 w 356393"/>
                      <a:gd name="connsiteY8" fmla="*/ 1326589 h 1326590"/>
                      <a:gd name="connsiteX9" fmla="*/ 42440 w 356393"/>
                      <a:gd name="connsiteY9" fmla="*/ 1181454 h 1326590"/>
                      <a:gd name="connsiteX10" fmla="*/ 83670 w 356393"/>
                      <a:gd name="connsiteY10" fmla="*/ 389352 h 1326590"/>
                      <a:gd name="connsiteX11" fmla="*/ 81424 w 356393"/>
                      <a:gd name="connsiteY11" fmla="*/ 389429 h 1326590"/>
                      <a:gd name="connsiteX12" fmla="*/ 53741 w 356393"/>
                      <a:gd name="connsiteY12" fmla="*/ 382172 h 1326590"/>
                      <a:gd name="connsiteX13" fmla="*/ 4164 w 356393"/>
                      <a:gd name="connsiteY13" fmla="*/ 285052 h 1326590"/>
                      <a:gd name="connsiteX14" fmla="*/ 19380 w 356393"/>
                      <a:gd name="connsiteY14" fmla="*/ 114769 h 1326590"/>
                      <a:gd name="connsiteX15" fmla="*/ 55609 w 356393"/>
                      <a:gd name="connsiteY15" fmla="*/ 89922 h 1326590"/>
                      <a:gd name="connsiteX16" fmla="*/ 65455 w 356393"/>
                      <a:gd name="connsiteY16" fmla="*/ 86625 h 1326590"/>
                      <a:gd name="connsiteX17" fmla="*/ 72521 w 356393"/>
                      <a:gd name="connsiteY17" fmla="*/ 73095 h 1326590"/>
                      <a:gd name="connsiteX18" fmla="*/ 103810 w 356393"/>
                      <a:gd name="connsiteY18" fmla="*/ 56365 h 1326590"/>
                      <a:gd name="connsiteX19" fmla="*/ 122404 w 356393"/>
                      <a:gd name="connsiteY19" fmla="*/ 66308 h 1326590"/>
                      <a:gd name="connsiteX20" fmla="*/ 122528 w 356393"/>
                      <a:gd name="connsiteY20" fmla="*/ 65511 h 1326590"/>
                      <a:gd name="connsiteX21" fmla="*/ 163300 w 356393"/>
                      <a:gd name="connsiteY21" fmla="*/ 30625 h 1326590"/>
                      <a:gd name="connsiteX22" fmla="*/ 190208 w 356393"/>
                      <a:gd name="connsiteY22" fmla="*/ 45012 h 1326590"/>
                      <a:gd name="connsiteX23" fmla="*/ 223429 w 356393"/>
                      <a:gd name="connsiteY23" fmla="*/ 138 h 1326590"/>
                      <a:gd name="connsiteX0" fmla="*/ 223429 w 347369"/>
                      <a:gd name="connsiteY0" fmla="*/ 138 h 1326590"/>
                      <a:gd name="connsiteX1" fmla="*/ 266098 w 347369"/>
                      <a:gd name="connsiteY1" fmla="*/ 43906 h 1326590"/>
                      <a:gd name="connsiteX2" fmla="*/ 276313 w 347369"/>
                      <a:gd name="connsiteY2" fmla="*/ 121122 h 1326590"/>
                      <a:gd name="connsiteX3" fmla="*/ 333463 w 347369"/>
                      <a:gd name="connsiteY3" fmla="*/ 220877 h 1326590"/>
                      <a:gd name="connsiteX4" fmla="*/ 278330 w 347369"/>
                      <a:gd name="connsiteY4" fmla="*/ 328574 h 1326590"/>
                      <a:gd name="connsiteX5" fmla="*/ 244900 w 347369"/>
                      <a:gd name="connsiteY5" fmla="*/ 376524 h 1326590"/>
                      <a:gd name="connsiteX6" fmla="*/ 277689 w 347369"/>
                      <a:gd name="connsiteY6" fmla="*/ 1181455 h 1326590"/>
                      <a:gd name="connsiteX7" fmla="*/ 160064 w 347369"/>
                      <a:gd name="connsiteY7" fmla="*/ 1326590 h 1326590"/>
                      <a:gd name="connsiteX8" fmla="*/ 160065 w 347369"/>
                      <a:gd name="connsiteY8" fmla="*/ 1326589 h 1326590"/>
                      <a:gd name="connsiteX9" fmla="*/ 42440 w 347369"/>
                      <a:gd name="connsiteY9" fmla="*/ 1181454 h 1326590"/>
                      <a:gd name="connsiteX10" fmla="*/ 83670 w 347369"/>
                      <a:gd name="connsiteY10" fmla="*/ 389352 h 1326590"/>
                      <a:gd name="connsiteX11" fmla="*/ 81424 w 347369"/>
                      <a:gd name="connsiteY11" fmla="*/ 389429 h 1326590"/>
                      <a:gd name="connsiteX12" fmla="*/ 53741 w 347369"/>
                      <a:gd name="connsiteY12" fmla="*/ 382172 h 1326590"/>
                      <a:gd name="connsiteX13" fmla="*/ 4164 w 347369"/>
                      <a:gd name="connsiteY13" fmla="*/ 285052 h 1326590"/>
                      <a:gd name="connsiteX14" fmla="*/ 19380 w 347369"/>
                      <a:gd name="connsiteY14" fmla="*/ 114769 h 1326590"/>
                      <a:gd name="connsiteX15" fmla="*/ 55609 w 347369"/>
                      <a:gd name="connsiteY15" fmla="*/ 89922 h 1326590"/>
                      <a:gd name="connsiteX16" fmla="*/ 65455 w 347369"/>
                      <a:gd name="connsiteY16" fmla="*/ 86625 h 1326590"/>
                      <a:gd name="connsiteX17" fmla="*/ 72521 w 347369"/>
                      <a:gd name="connsiteY17" fmla="*/ 73095 h 1326590"/>
                      <a:gd name="connsiteX18" fmla="*/ 103810 w 347369"/>
                      <a:gd name="connsiteY18" fmla="*/ 56365 h 1326590"/>
                      <a:gd name="connsiteX19" fmla="*/ 122404 w 347369"/>
                      <a:gd name="connsiteY19" fmla="*/ 66308 h 1326590"/>
                      <a:gd name="connsiteX20" fmla="*/ 122528 w 347369"/>
                      <a:gd name="connsiteY20" fmla="*/ 65511 h 1326590"/>
                      <a:gd name="connsiteX21" fmla="*/ 163300 w 347369"/>
                      <a:gd name="connsiteY21" fmla="*/ 30625 h 1326590"/>
                      <a:gd name="connsiteX22" fmla="*/ 190208 w 347369"/>
                      <a:gd name="connsiteY22" fmla="*/ 45012 h 1326590"/>
                      <a:gd name="connsiteX23" fmla="*/ 223429 w 347369"/>
                      <a:gd name="connsiteY23" fmla="*/ 138 h 1326590"/>
                      <a:gd name="connsiteX0" fmla="*/ 223429 w 351931"/>
                      <a:gd name="connsiteY0" fmla="*/ 138 h 1326590"/>
                      <a:gd name="connsiteX1" fmla="*/ 266098 w 351931"/>
                      <a:gd name="connsiteY1" fmla="*/ 43906 h 1326590"/>
                      <a:gd name="connsiteX2" fmla="*/ 276313 w 351931"/>
                      <a:gd name="connsiteY2" fmla="*/ 121122 h 1326590"/>
                      <a:gd name="connsiteX3" fmla="*/ 333463 w 351931"/>
                      <a:gd name="connsiteY3" fmla="*/ 220877 h 1326590"/>
                      <a:gd name="connsiteX4" fmla="*/ 278330 w 351931"/>
                      <a:gd name="connsiteY4" fmla="*/ 328574 h 1326590"/>
                      <a:gd name="connsiteX5" fmla="*/ 244900 w 351931"/>
                      <a:gd name="connsiteY5" fmla="*/ 376524 h 1326590"/>
                      <a:gd name="connsiteX6" fmla="*/ 277689 w 351931"/>
                      <a:gd name="connsiteY6" fmla="*/ 1181455 h 1326590"/>
                      <a:gd name="connsiteX7" fmla="*/ 160064 w 351931"/>
                      <a:gd name="connsiteY7" fmla="*/ 1326590 h 1326590"/>
                      <a:gd name="connsiteX8" fmla="*/ 160065 w 351931"/>
                      <a:gd name="connsiteY8" fmla="*/ 1326589 h 1326590"/>
                      <a:gd name="connsiteX9" fmla="*/ 42440 w 351931"/>
                      <a:gd name="connsiteY9" fmla="*/ 1181454 h 1326590"/>
                      <a:gd name="connsiteX10" fmla="*/ 83670 w 351931"/>
                      <a:gd name="connsiteY10" fmla="*/ 389352 h 1326590"/>
                      <a:gd name="connsiteX11" fmla="*/ 81424 w 351931"/>
                      <a:gd name="connsiteY11" fmla="*/ 389429 h 1326590"/>
                      <a:gd name="connsiteX12" fmla="*/ 53741 w 351931"/>
                      <a:gd name="connsiteY12" fmla="*/ 382172 h 1326590"/>
                      <a:gd name="connsiteX13" fmla="*/ 4164 w 351931"/>
                      <a:gd name="connsiteY13" fmla="*/ 285052 h 1326590"/>
                      <a:gd name="connsiteX14" fmla="*/ 19380 w 351931"/>
                      <a:gd name="connsiteY14" fmla="*/ 114769 h 1326590"/>
                      <a:gd name="connsiteX15" fmla="*/ 55609 w 351931"/>
                      <a:gd name="connsiteY15" fmla="*/ 89922 h 1326590"/>
                      <a:gd name="connsiteX16" fmla="*/ 65455 w 351931"/>
                      <a:gd name="connsiteY16" fmla="*/ 86625 h 1326590"/>
                      <a:gd name="connsiteX17" fmla="*/ 72521 w 351931"/>
                      <a:gd name="connsiteY17" fmla="*/ 73095 h 1326590"/>
                      <a:gd name="connsiteX18" fmla="*/ 103810 w 351931"/>
                      <a:gd name="connsiteY18" fmla="*/ 56365 h 1326590"/>
                      <a:gd name="connsiteX19" fmla="*/ 122404 w 351931"/>
                      <a:gd name="connsiteY19" fmla="*/ 66308 h 1326590"/>
                      <a:gd name="connsiteX20" fmla="*/ 122528 w 351931"/>
                      <a:gd name="connsiteY20" fmla="*/ 65511 h 1326590"/>
                      <a:gd name="connsiteX21" fmla="*/ 163300 w 351931"/>
                      <a:gd name="connsiteY21" fmla="*/ 30625 h 1326590"/>
                      <a:gd name="connsiteX22" fmla="*/ 190208 w 351931"/>
                      <a:gd name="connsiteY22" fmla="*/ 45012 h 1326590"/>
                      <a:gd name="connsiteX23" fmla="*/ 223429 w 351931"/>
                      <a:gd name="connsiteY23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65455 w 357197"/>
                      <a:gd name="connsiteY16" fmla="*/ 86625 h 1326590"/>
                      <a:gd name="connsiteX17" fmla="*/ 72521 w 357197"/>
                      <a:gd name="connsiteY17" fmla="*/ 73095 h 1326590"/>
                      <a:gd name="connsiteX18" fmla="*/ 103810 w 357197"/>
                      <a:gd name="connsiteY18" fmla="*/ 56365 h 1326590"/>
                      <a:gd name="connsiteX19" fmla="*/ 122404 w 357197"/>
                      <a:gd name="connsiteY19" fmla="*/ 66308 h 1326590"/>
                      <a:gd name="connsiteX20" fmla="*/ 122528 w 357197"/>
                      <a:gd name="connsiteY20" fmla="*/ 65511 h 1326590"/>
                      <a:gd name="connsiteX21" fmla="*/ 163300 w 357197"/>
                      <a:gd name="connsiteY21" fmla="*/ 30625 h 1326590"/>
                      <a:gd name="connsiteX22" fmla="*/ 190208 w 357197"/>
                      <a:gd name="connsiteY22" fmla="*/ 45012 h 1326590"/>
                      <a:gd name="connsiteX23" fmla="*/ 223429 w 357197"/>
                      <a:gd name="connsiteY23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72521 w 357197"/>
                      <a:gd name="connsiteY16" fmla="*/ 73095 h 1326590"/>
                      <a:gd name="connsiteX17" fmla="*/ 103810 w 357197"/>
                      <a:gd name="connsiteY17" fmla="*/ 56365 h 1326590"/>
                      <a:gd name="connsiteX18" fmla="*/ 122404 w 357197"/>
                      <a:gd name="connsiteY18" fmla="*/ 66308 h 1326590"/>
                      <a:gd name="connsiteX19" fmla="*/ 122528 w 357197"/>
                      <a:gd name="connsiteY19" fmla="*/ 65511 h 1326590"/>
                      <a:gd name="connsiteX20" fmla="*/ 163300 w 357197"/>
                      <a:gd name="connsiteY20" fmla="*/ 30625 h 1326590"/>
                      <a:gd name="connsiteX21" fmla="*/ 190208 w 357197"/>
                      <a:gd name="connsiteY21" fmla="*/ 45012 h 1326590"/>
                      <a:gd name="connsiteX22" fmla="*/ 223429 w 357197"/>
                      <a:gd name="connsiteY22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103810 w 357197"/>
                      <a:gd name="connsiteY16" fmla="*/ 56365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79567 w 357197"/>
                      <a:gd name="connsiteY16" fmla="*/ 56365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79567 w 357197"/>
                      <a:gd name="connsiteY16" fmla="*/ 56365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63300 w 357197"/>
                      <a:gd name="connsiteY18" fmla="*/ 30625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6770 w 357197"/>
                      <a:gd name="connsiteY18" fmla="*/ 36396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6770 w 357197"/>
                      <a:gd name="connsiteY18" fmla="*/ 36396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6770 w 357197"/>
                      <a:gd name="connsiteY18" fmla="*/ 36396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7872 w 357197"/>
                      <a:gd name="connsiteY18" fmla="*/ 31780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66 h 1326618"/>
                      <a:gd name="connsiteX1" fmla="*/ 266098 w 357197"/>
                      <a:gd name="connsiteY1" fmla="*/ 43934 h 1326618"/>
                      <a:gd name="connsiteX2" fmla="*/ 276313 w 357197"/>
                      <a:gd name="connsiteY2" fmla="*/ 121150 h 1326618"/>
                      <a:gd name="connsiteX3" fmla="*/ 333463 w 357197"/>
                      <a:gd name="connsiteY3" fmla="*/ 220905 h 1326618"/>
                      <a:gd name="connsiteX4" fmla="*/ 278330 w 357197"/>
                      <a:gd name="connsiteY4" fmla="*/ 328602 h 1326618"/>
                      <a:gd name="connsiteX5" fmla="*/ 244900 w 357197"/>
                      <a:gd name="connsiteY5" fmla="*/ 376552 h 1326618"/>
                      <a:gd name="connsiteX6" fmla="*/ 277689 w 357197"/>
                      <a:gd name="connsiteY6" fmla="*/ 1181483 h 1326618"/>
                      <a:gd name="connsiteX7" fmla="*/ 160064 w 357197"/>
                      <a:gd name="connsiteY7" fmla="*/ 1326618 h 1326618"/>
                      <a:gd name="connsiteX8" fmla="*/ 160065 w 357197"/>
                      <a:gd name="connsiteY8" fmla="*/ 1326617 h 1326618"/>
                      <a:gd name="connsiteX9" fmla="*/ 42440 w 357197"/>
                      <a:gd name="connsiteY9" fmla="*/ 1181482 h 1326618"/>
                      <a:gd name="connsiteX10" fmla="*/ 83670 w 357197"/>
                      <a:gd name="connsiteY10" fmla="*/ 389380 h 1326618"/>
                      <a:gd name="connsiteX11" fmla="*/ 81424 w 357197"/>
                      <a:gd name="connsiteY11" fmla="*/ 389457 h 1326618"/>
                      <a:gd name="connsiteX12" fmla="*/ 53741 w 357197"/>
                      <a:gd name="connsiteY12" fmla="*/ 382200 h 1326618"/>
                      <a:gd name="connsiteX13" fmla="*/ 4164 w 357197"/>
                      <a:gd name="connsiteY13" fmla="*/ 285080 h 1326618"/>
                      <a:gd name="connsiteX14" fmla="*/ 19380 w 357197"/>
                      <a:gd name="connsiteY14" fmla="*/ 114797 h 1326618"/>
                      <a:gd name="connsiteX15" fmla="*/ 55609 w 357197"/>
                      <a:gd name="connsiteY15" fmla="*/ 89950 h 1326618"/>
                      <a:gd name="connsiteX16" fmla="*/ 82873 w 357197"/>
                      <a:gd name="connsiteY16" fmla="*/ 57547 h 1326618"/>
                      <a:gd name="connsiteX17" fmla="*/ 122404 w 357197"/>
                      <a:gd name="connsiteY17" fmla="*/ 66336 h 1326618"/>
                      <a:gd name="connsiteX18" fmla="*/ 147872 w 357197"/>
                      <a:gd name="connsiteY18" fmla="*/ 31808 h 1326618"/>
                      <a:gd name="connsiteX19" fmla="*/ 190208 w 357197"/>
                      <a:gd name="connsiteY19" fmla="*/ 45040 h 1326618"/>
                      <a:gd name="connsiteX20" fmla="*/ 223429 w 357197"/>
                      <a:gd name="connsiteY20" fmla="*/ 166 h 1326618"/>
                      <a:gd name="connsiteX0" fmla="*/ 223429 w 357197"/>
                      <a:gd name="connsiteY0" fmla="*/ 2 h 1326454"/>
                      <a:gd name="connsiteX1" fmla="*/ 259486 w 357197"/>
                      <a:gd name="connsiteY1" fmla="*/ 43770 h 1326454"/>
                      <a:gd name="connsiteX2" fmla="*/ 276313 w 357197"/>
                      <a:gd name="connsiteY2" fmla="*/ 120986 h 1326454"/>
                      <a:gd name="connsiteX3" fmla="*/ 333463 w 357197"/>
                      <a:gd name="connsiteY3" fmla="*/ 220741 h 1326454"/>
                      <a:gd name="connsiteX4" fmla="*/ 278330 w 357197"/>
                      <a:gd name="connsiteY4" fmla="*/ 328438 h 1326454"/>
                      <a:gd name="connsiteX5" fmla="*/ 244900 w 357197"/>
                      <a:gd name="connsiteY5" fmla="*/ 376388 h 1326454"/>
                      <a:gd name="connsiteX6" fmla="*/ 277689 w 357197"/>
                      <a:gd name="connsiteY6" fmla="*/ 1181319 h 1326454"/>
                      <a:gd name="connsiteX7" fmla="*/ 160064 w 357197"/>
                      <a:gd name="connsiteY7" fmla="*/ 1326454 h 1326454"/>
                      <a:gd name="connsiteX8" fmla="*/ 160065 w 357197"/>
                      <a:gd name="connsiteY8" fmla="*/ 1326453 h 1326454"/>
                      <a:gd name="connsiteX9" fmla="*/ 42440 w 357197"/>
                      <a:gd name="connsiteY9" fmla="*/ 1181318 h 1326454"/>
                      <a:gd name="connsiteX10" fmla="*/ 83670 w 357197"/>
                      <a:gd name="connsiteY10" fmla="*/ 389216 h 1326454"/>
                      <a:gd name="connsiteX11" fmla="*/ 81424 w 357197"/>
                      <a:gd name="connsiteY11" fmla="*/ 389293 h 1326454"/>
                      <a:gd name="connsiteX12" fmla="*/ 53741 w 357197"/>
                      <a:gd name="connsiteY12" fmla="*/ 382036 h 1326454"/>
                      <a:gd name="connsiteX13" fmla="*/ 4164 w 357197"/>
                      <a:gd name="connsiteY13" fmla="*/ 284916 h 1326454"/>
                      <a:gd name="connsiteX14" fmla="*/ 19380 w 357197"/>
                      <a:gd name="connsiteY14" fmla="*/ 114633 h 1326454"/>
                      <a:gd name="connsiteX15" fmla="*/ 55609 w 357197"/>
                      <a:gd name="connsiteY15" fmla="*/ 89786 h 1326454"/>
                      <a:gd name="connsiteX16" fmla="*/ 82873 w 357197"/>
                      <a:gd name="connsiteY16" fmla="*/ 57383 h 1326454"/>
                      <a:gd name="connsiteX17" fmla="*/ 122404 w 357197"/>
                      <a:gd name="connsiteY17" fmla="*/ 66172 h 1326454"/>
                      <a:gd name="connsiteX18" fmla="*/ 147872 w 357197"/>
                      <a:gd name="connsiteY18" fmla="*/ 31644 h 1326454"/>
                      <a:gd name="connsiteX19" fmla="*/ 190208 w 357197"/>
                      <a:gd name="connsiteY19" fmla="*/ 44876 h 1326454"/>
                      <a:gd name="connsiteX20" fmla="*/ 223429 w 357197"/>
                      <a:gd name="connsiteY20" fmla="*/ 2 h 1326454"/>
                      <a:gd name="connsiteX0" fmla="*/ 220123 w 357197"/>
                      <a:gd name="connsiteY0" fmla="*/ 2 h 1317221"/>
                      <a:gd name="connsiteX1" fmla="*/ 259486 w 357197"/>
                      <a:gd name="connsiteY1" fmla="*/ 34537 h 1317221"/>
                      <a:gd name="connsiteX2" fmla="*/ 276313 w 357197"/>
                      <a:gd name="connsiteY2" fmla="*/ 111753 h 1317221"/>
                      <a:gd name="connsiteX3" fmla="*/ 333463 w 357197"/>
                      <a:gd name="connsiteY3" fmla="*/ 211508 h 1317221"/>
                      <a:gd name="connsiteX4" fmla="*/ 278330 w 357197"/>
                      <a:gd name="connsiteY4" fmla="*/ 319205 h 1317221"/>
                      <a:gd name="connsiteX5" fmla="*/ 244900 w 357197"/>
                      <a:gd name="connsiteY5" fmla="*/ 367155 h 1317221"/>
                      <a:gd name="connsiteX6" fmla="*/ 277689 w 357197"/>
                      <a:gd name="connsiteY6" fmla="*/ 1172086 h 1317221"/>
                      <a:gd name="connsiteX7" fmla="*/ 160064 w 357197"/>
                      <a:gd name="connsiteY7" fmla="*/ 1317221 h 1317221"/>
                      <a:gd name="connsiteX8" fmla="*/ 160065 w 357197"/>
                      <a:gd name="connsiteY8" fmla="*/ 1317220 h 1317221"/>
                      <a:gd name="connsiteX9" fmla="*/ 42440 w 357197"/>
                      <a:gd name="connsiteY9" fmla="*/ 1172085 h 1317221"/>
                      <a:gd name="connsiteX10" fmla="*/ 83670 w 357197"/>
                      <a:gd name="connsiteY10" fmla="*/ 379983 h 1317221"/>
                      <a:gd name="connsiteX11" fmla="*/ 81424 w 357197"/>
                      <a:gd name="connsiteY11" fmla="*/ 380060 h 1317221"/>
                      <a:gd name="connsiteX12" fmla="*/ 53741 w 357197"/>
                      <a:gd name="connsiteY12" fmla="*/ 372803 h 1317221"/>
                      <a:gd name="connsiteX13" fmla="*/ 4164 w 357197"/>
                      <a:gd name="connsiteY13" fmla="*/ 275683 h 1317221"/>
                      <a:gd name="connsiteX14" fmla="*/ 19380 w 357197"/>
                      <a:gd name="connsiteY14" fmla="*/ 105400 h 1317221"/>
                      <a:gd name="connsiteX15" fmla="*/ 55609 w 357197"/>
                      <a:gd name="connsiteY15" fmla="*/ 80553 h 1317221"/>
                      <a:gd name="connsiteX16" fmla="*/ 82873 w 357197"/>
                      <a:gd name="connsiteY16" fmla="*/ 48150 h 1317221"/>
                      <a:gd name="connsiteX17" fmla="*/ 122404 w 357197"/>
                      <a:gd name="connsiteY17" fmla="*/ 56939 h 1317221"/>
                      <a:gd name="connsiteX18" fmla="*/ 147872 w 357197"/>
                      <a:gd name="connsiteY18" fmla="*/ 22411 h 1317221"/>
                      <a:gd name="connsiteX19" fmla="*/ 190208 w 357197"/>
                      <a:gd name="connsiteY19" fmla="*/ 35643 h 1317221"/>
                      <a:gd name="connsiteX20" fmla="*/ 220123 w 357197"/>
                      <a:gd name="connsiteY20" fmla="*/ 2 h 1317221"/>
                      <a:gd name="connsiteX0" fmla="*/ 220123 w 357197"/>
                      <a:gd name="connsiteY0" fmla="*/ 442 h 1317661"/>
                      <a:gd name="connsiteX1" fmla="*/ 259486 w 357197"/>
                      <a:gd name="connsiteY1" fmla="*/ 34977 h 1317661"/>
                      <a:gd name="connsiteX2" fmla="*/ 276313 w 357197"/>
                      <a:gd name="connsiteY2" fmla="*/ 112193 h 1317661"/>
                      <a:gd name="connsiteX3" fmla="*/ 333463 w 357197"/>
                      <a:gd name="connsiteY3" fmla="*/ 211948 h 1317661"/>
                      <a:gd name="connsiteX4" fmla="*/ 278330 w 357197"/>
                      <a:gd name="connsiteY4" fmla="*/ 319645 h 1317661"/>
                      <a:gd name="connsiteX5" fmla="*/ 244900 w 357197"/>
                      <a:gd name="connsiteY5" fmla="*/ 367595 h 1317661"/>
                      <a:gd name="connsiteX6" fmla="*/ 277689 w 357197"/>
                      <a:gd name="connsiteY6" fmla="*/ 1172526 h 1317661"/>
                      <a:gd name="connsiteX7" fmla="*/ 160064 w 357197"/>
                      <a:gd name="connsiteY7" fmla="*/ 1317661 h 1317661"/>
                      <a:gd name="connsiteX8" fmla="*/ 160065 w 357197"/>
                      <a:gd name="connsiteY8" fmla="*/ 1317660 h 1317661"/>
                      <a:gd name="connsiteX9" fmla="*/ 42440 w 357197"/>
                      <a:gd name="connsiteY9" fmla="*/ 1172525 h 1317661"/>
                      <a:gd name="connsiteX10" fmla="*/ 83670 w 357197"/>
                      <a:gd name="connsiteY10" fmla="*/ 380423 h 1317661"/>
                      <a:gd name="connsiteX11" fmla="*/ 81424 w 357197"/>
                      <a:gd name="connsiteY11" fmla="*/ 380500 h 1317661"/>
                      <a:gd name="connsiteX12" fmla="*/ 53741 w 357197"/>
                      <a:gd name="connsiteY12" fmla="*/ 373243 h 1317661"/>
                      <a:gd name="connsiteX13" fmla="*/ 4164 w 357197"/>
                      <a:gd name="connsiteY13" fmla="*/ 276123 h 1317661"/>
                      <a:gd name="connsiteX14" fmla="*/ 19380 w 357197"/>
                      <a:gd name="connsiteY14" fmla="*/ 105840 h 1317661"/>
                      <a:gd name="connsiteX15" fmla="*/ 55609 w 357197"/>
                      <a:gd name="connsiteY15" fmla="*/ 80993 h 1317661"/>
                      <a:gd name="connsiteX16" fmla="*/ 82873 w 357197"/>
                      <a:gd name="connsiteY16" fmla="*/ 48590 h 1317661"/>
                      <a:gd name="connsiteX17" fmla="*/ 122404 w 357197"/>
                      <a:gd name="connsiteY17" fmla="*/ 57379 h 1317661"/>
                      <a:gd name="connsiteX18" fmla="*/ 147872 w 357197"/>
                      <a:gd name="connsiteY18" fmla="*/ 22851 h 1317661"/>
                      <a:gd name="connsiteX19" fmla="*/ 190208 w 357197"/>
                      <a:gd name="connsiteY19" fmla="*/ 36083 h 1317661"/>
                      <a:gd name="connsiteX20" fmla="*/ 220123 w 357197"/>
                      <a:gd name="connsiteY20" fmla="*/ 442 h 1317661"/>
                      <a:gd name="connsiteX0" fmla="*/ 220123 w 357197"/>
                      <a:gd name="connsiteY0" fmla="*/ 442 h 1317661"/>
                      <a:gd name="connsiteX1" fmla="*/ 259486 w 357197"/>
                      <a:gd name="connsiteY1" fmla="*/ 34977 h 1317661"/>
                      <a:gd name="connsiteX2" fmla="*/ 276313 w 357197"/>
                      <a:gd name="connsiteY2" fmla="*/ 112193 h 1317661"/>
                      <a:gd name="connsiteX3" fmla="*/ 333463 w 357197"/>
                      <a:gd name="connsiteY3" fmla="*/ 211948 h 1317661"/>
                      <a:gd name="connsiteX4" fmla="*/ 278330 w 357197"/>
                      <a:gd name="connsiteY4" fmla="*/ 319645 h 1317661"/>
                      <a:gd name="connsiteX5" fmla="*/ 244900 w 357197"/>
                      <a:gd name="connsiteY5" fmla="*/ 367595 h 1317661"/>
                      <a:gd name="connsiteX6" fmla="*/ 277689 w 357197"/>
                      <a:gd name="connsiteY6" fmla="*/ 1172526 h 1317661"/>
                      <a:gd name="connsiteX7" fmla="*/ 160064 w 357197"/>
                      <a:gd name="connsiteY7" fmla="*/ 1317661 h 1317661"/>
                      <a:gd name="connsiteX8" fmla="*/ 160065 w 357197"/>
                      <a:gd name="connsiteY8" fmla="*/ 1317660 h 1317661"/>
                      <a:gd name="connsiteX9" fmla="*/ 42440 w 357197"/>
                      <a:gd name="connsiteY9" fmla="*/ 1172525 h 1317661"/>
                      <a:gd name="connsiteX10" fmla="*/ 83670 w 357197"/>
                      <a:gd name="connsiteY10" fmla="*/ 380423 h 1317661"/>
                      <a:gd name="connsiteX11" fmla="*/ 81424 w 357197"/>
                      <a:gd name="connsiteY11" fmla="*/ 380500 h 1317661"/>
                      <a:gd name="connsiteX12" fmla="*/ 53741 w 357197"/>
                      <a:gd name="connsiteY12" fmla="*/ 373243 h 1317661"/>
                      <a:gd name="connsiteX13" fmla="*/ 4164 w 357197"/>
                      <a:gd name="connsiteY13" fmla="*/ 276123 h 1317661"/>
                      <a:gd name="connsiteX14" fmla="*/ 19380 w 357197"/>
                      <a:gd name="connsiteY14" fmla="*/ 105840 h 1317661"/>
                      <a:gd name="connsiteX15" fmla="*/ 55609 w 357197"/>
                      <a:gd name="connsiteY15" fmla="*/ 80993 h 1317661"/>
                      <a:gd name="connsiteX16" fmla="*/ 82873 w 357197"/>
                      <a:gd name="connsiteY16" fmla="*/ 48590 h 1317661"/>
                      <a:gd name="connsiteX17" fmla="*/ 122404 w 357197"/>
                      <a:gd name="connsiteY17" fmla="*/ 57379 h 1317661"/>
                      <a:gd name="connsiteX18" fmla="*/ 147872 w 357197"/>
                      <a:gd name="connsiteY18" fmla="*/ 22851 h 1317661"/>
                      <a:gd name="connsiteX19" fmla="*/ 190208 w 357197"/>
                      <a:gd name="connsiteY19" fmla="*/ 36083 h 1317661"/>
                      <a:gd name="connsiteX20" fmla="*/ 220123 w 357197"/>
                      <a:gd name="connsiteY20" fmla="*/ 442 h 1317661"/>
                      <a:gd name="connsiteX0" fmla="*/ 220123 w 341481"/>
                      <a:gd name="connsiteY0" fmla="*/ 442 h 1317661"/>
                      <a:gd name="connsiteX1" fmla="*/ 259486 w 341481"/>
                      <a:gd name="connsiteY1" fmla="*/ 34977 h 1317661"/>
                      <a:gd name="connsiteX2" fmla="*/ 276313 w 341481"/>
                      <a:gd name="connsiteY2" fmla="*/ 112193 h 1317661"/>
                      <a:gd name="connsiteX3" fmla="*/ 333463 w 341481"/>
                      <a:gd name="connsiteY3" fmla="*/ 211948 h 1317661"/>
                      <a:gd name="connsiteX4" fmla="*/ 278330 w 341481"/>
                      <a:gd name="connsiteY4" fmla="*/ 319645 h 1317661"/>
                      <a:gd name="connsiteX5" fmla="*/ 244900 w 341481"/>
                      <a:gd name="connsiteY5" fmla="*/ 367595 h 1317661"/>
                      <a:gd name="connsiteX6" fmla="*/ 277689 w 341481"/>
                      <a:gd name="connsiteY6" fmla="*/ 1172526 h 1317661"/>
                      <a:gd name="connsiteX7" fmla="*/ 160064 w 341481"/>
                      <a:gd name="connsiteY7" fmla="*/ 1317661 h 1317661"/>
                      <a:gd name="connsiteX8" fmla="*/ 160065 w 341481"/>
                      <a:gd name="connsiteY8" fmla="*/ 1317660 h 1317661"/>
                      <a:gd name="connsiteX9" fmla="*/ 42440 w 341481"/>
                      <a:gd name="connsiteY9" fmla="*/ 1172525 h 1317661"/>
                      <a:gd name="connsiteX10" fmla="*/ 83670 w 341481"/>
                      <a:gd name="connsiteY10" fmla="*/ 380423 h 1317661"/>
                      <a:gd name="connsiteX11" fmla="*/ 81424 w 341481"/>
                      <a:gd name="connsiteY11" fmla="*/ 380500 h 1317661"/>
                      <a:gd name="connsiteX12" fmla="*/ 53741 w 341481"/>
                      <a:gd name="connsiteY12" fmla="*/ 373243 h 1317661"/>
                      <a:gd name="connsiteX13" fmla="*/ 4164 w 341481"/>
                      <a:gd name="connsiteY13" fmla="*/ 276123 h 1317661"/>
                      <a:gd name="connsiteX14" fmla="*/ 19380 w 341481"/>
                      <a:gd name="connsiteY14" fmla="*/ 105840 h 1317661"/>
                      <a:gd name="connsiteX15" fmla="*/ 55609 w 341481"/>
                      <a:gd name="connsiteY15" fmla="*/ 80993 h 1317661"/>
                      <a:gd name="connsiteX16" fmla="*/ 82873 w 341481"/>
                      <a:gd name="connsiteY16" fmla="*/ 48590 h 1317661"/>
                      <a:gd name="connsiteX17" fmla="*/ 122404 w 341481"/>
                      <a:gd name="connsiteY17" fmla="*/ 57379 h 1317661"/>
                      <a:gd name="connsiteX18" fmla="*/ 147872 w 341481"/>
                      <a:gd name="connsiteY18" fmla="*/ 22851 h 1317661"/>
                      <a:gd name="connsiteX19" fmla="*/ 190208 w 341481"/>
                      <a:gd name="connsiteY19" fmla="*/ 36083 h 1317661"/>
                      <a:gd name="connsiteX20" fmla="*/ 220123 w 341481"/>
                      <a:gd name="connsiteY20" fmla="*/ 442 h 1317661"/>
                      <a:gd name="connsiteX0" fmla="*/ 220123 w 339522"/>
                      <a:gd name="connsiteY0" fmla="*/ 442 h 1317661"/>
                      <a:gd name="connsiteX1" fmla="*/ 259486 w 339522"/>
                      <a:gd name="connsiteY1" fmla="*/ 34977 h 1317661"/>
                      <a:gd name="connsiteX2" fmla="*/ 276313 w 339522"/>
                      <a:gd name="connsiteY2" fmla="*/ 112193 h 1317661"/>
                      <a:gd name="connsiteX3" fmla="*/ 331682 w 339522"/>
                      <a:gd name="connsiteY3" fmla="*/ 92803 h 1317661"/>
                      <a:gd name="connsiteX4" fmla="*/ 333463 w 339522"/>
                      <a:gd name="connsiteY4" fmla="*/ 211948 h 1317661"/>
                      <a:gd name="connsiteX5" fmla="*/ 278330 w 339522"/>
                      <a:gd name="connsiteY5" fmla="*/ 319645 h 1317661"/>
                      <a:gd name="connsiteX6" fmla="*/ 244900 w 339522"/>
                      <a:gd name="connsiteY6" fmla="*/ 367595 h 1317661"/>
                      <a:gd name="connsiteX7" fmla="*/ 277689 w 339522"/>
                      <a:gd name="connsiteY7" fmla="*/ 1172526 h 1317661"/>
                      <a:gd name="connsiteX8" fmla="*/ 160064 w 339522"/>
                      <a:gd name="connsiteY8" fmla="*/ 1317661 h 1317661"/>
                      <a:gd name="connsiteX9" fmla="*/ 160065 w 339522"/>
                      <a:gd name="connsiteY9" fmla="*/ 1317660 h 1317661"/>
                      <a:gd name="connsiteX10" fmla="*/ 42440 w 339522"/>
                      <a:gd name="connsiteY10" fmla="*/ 1172525 h 1317661"/>
                      <a:gd name="connsiteX11" fmla="*/ 83670 w 339522"/>
                      <a:gd name="connsiteY11" fmla="*/ 380423 h 1317661"/>
                      <a:gd name="connsiteX12" fmla="*/ 81424 w 339522"/>
                      <a:gd name="connsiteY12" fmla="*/ 380500 h 1317661"/>
                      <a:gd name="connsiteX13" fmla="*/ 53741 w 339522"/>
                      <a:gd name="connsiteY13" fmla="*/ 373243 h 1317661"/>
                      <a:gd name="connsiteX14" fmla="*/ 4164 w 339522"/>
                      <a:gd name="connsiteY14" fmla="*/ 276123 h 1317661"/>
                      <a:gd name="connsiteX15" fmla="*/ 19380 w 339522"/>
                      <a:gd name="connsiteY15" fmla="*/ 105840 h 1317661"/>
                      <a:gd name="connsiteX16" fmla="*/ 55609 w 339522"/>
                      <a:gd name="connsiteY16" fmla="*/ 80993 h 1317661"/>
                      <a:gd name="connsiteX17" fmla="*/ 82873 w 339522"/>
                      <a:gd name="connsiteY17" fmla="*/ 48590 h 1317661"/>
                      <a:gd name="connsiteX18" fmla="*/ 122404 w 339522"/>
                      <a:gd name="connsiteY18" fmla="*/ 57379 h 1317661"/>
                      <a:gd name="connsiteX19" fmla="*/ 147872 w 339522"/>
                      <a:gd name="connsiteY19" fmla="*/ 22851 h 1317661"/>
                      <a:gd name="connsiteX20" fmla="*/ 190208 w 339522"/>
                      <a:gd name="connsiteY20" fmla="*/ 36083 h 1317661"/>
                      <a:gd name="connsiteX21" fmla="*/ 220123 w 339522"/>
                      <a:gd name="connsiteY21" fmla="*/ 442 h 1317661"/>
                      <a:gd name="connsiteX0" fmla="*/ 220123 w 348743"/>
                      <a:gd name="connsiteY0" fmla="*/ 442 h 1317661"/>
                      <a:gd name="connsiteX1" fmla="*/ 259486 w 348743"/>
                      <a:gd name="connsiteY1" fmla="*/ 34977 h 1317661"/>
                      <a:gd name="connsiteX2" fmla="*/ 276313 w 348743"/>
                      <a:gd name="connsiteY2" fmla="*/ 112193 h 1317661"/>
                      <a:gd name="connsiteX3" fmla="*/ 344905 w 348743"/>
                      <a:gd name="connsiteY3" fmla="*/ 77800 h 1317661"/>
                      <a:gd name="connsiteX4" fmla="*/ 333463 w 348743"/>
                      <a:gd name="connsiteY4" fmla="*/ 211948 h 1317661"/>
                      <a:gd name="connsiteX5" fmla="*/ 278330 w 348743"/>
                      <a:gd name="connsiteY5" fmla="*/ 319645 h 1317661"/>
                      <a:gd name="connsiteX6" fmla="*/ 244900 w 348743"/>
                      <a:gd name="connsiteY6" fmla="*/ 367595 h 1317661"/>
                      <a:gd name="connsiteX7" fmla="*/ 277689 w 348743"/>
                      <a:gd name="connsiteY7" fmla="*/ 1172526 h 1317661"/>
                      <a:gd name="connsiteX8" fmla="*/ 160064 w 348743"/>
                      <a:gd name="connsiteY8" fmla="*/ 1317661 h 1317661"/>
                      <a:gd name="connsiteX9" fmla="*/ 160065 w 348743"/>
                      <a:gd name="connsiteY9" fmla="*/ 1317660 h 1317661"/>
                      <a:gd name="connsiteX10" fmla="*/ 42440 w 348743"/>
                      <a:gd name="connsiteY10" fmla="*/ 1172525 h 1317661"/>
                      <a:gd name="connsiteX11" fmla="*/ 83670 w 348743"/>
                      <a:gd name="connsiteY11" fmla="*/ 380423 h 1317661"/>
                      <a:gd name="connsiteX12" fmla="*/ 81424 w 348743"/>
                      <a:gd name="connsiteY12" fmla="*/ 380500 h 1317661"/>
                      <a:gd name="connsiteX13" fmla="*/ 53741 w 348743"/>
                      <a:gd name="connsiteY13" fmla="*/ 373243 h 1317661"/>
                      <a:gd name="connsiteX14" fmla="*/ 4164 w 348743"/>
                      <a:gd name="connsiteY14" fmla="*/ 276123 h 1317661"/>
                      <a:gd name="connsiteX15" fmla="*/ 19380 w 348743"/>
                      <a:gd name="connsiteY15" fmla="*/ 105840 h 1317661"/>
                      <a:gd name="connsiteX16" fmla="*/ 55609 w 348743"/>
                      <a:gd name="connsiteY16" fmla="*/ 80993 h 1317661"/>
                      <a:gd name="connsiteX17" fmla="*/ 82873 w 348743"/>
                      <a:gd name="connsiteY17" fmla="*/ 48590 h 1317661"/>
                      <a:gd name="connsiteX18" fmla="*/ 122404 w 348743"/>
                      <a:gd name="connsiteY18" fmla="*/ 57379 h 1317661"/>
                      <a:gd name="connsiteX19" fmla="*/ 147872 w 348743"/>
                      <a:gd name="connsiteY19" fmla="*/ 22851 h 1317661"/>
                      <a:gd name="connsiteX20" fmla="*/ 190208 w 348743"/>
                      <a:gd name="connsiteY20" fmla="*/ 36083 h 1317661"/>
                      <a:gd name="connsiteX21" fmla="*/ 220123 w 348743"/>
                      <a:gd name="connsiteY21" fmla="*/ 442 h 1317661"/>
                      <a:gd name="connsiteX0" fmla="*/ 220123 w 348743"/>
                      <a:gd name="connsiteY0" fmla="*/ 442 h 1317661"/>
                      <a:gd name="connsiteX1" fmla="*/ 259486 w 348743"/>
                      <a:gd name="connsiteY1" fmla="*/ 34977 h 1317661"/>
                      <a:gd name="connsiteX2" fmla="*/ 276313 w 348743"/>
                      <a:gd name="connsiteY2" fmla="*/ 112193 h 1317661"/>
                      <a:gd name="connsiteX3" fmla="*/ 344905 w 348743"/>
                      <a:gd name="connsiteY3" fmla="*/ 77800 h 1317661"/>
                      <a:gd name="connsiteX4" fmla="*/ 333463 w 348743"/>
                      <a:gd name="connsiteY4" fmla="*/ 211948 h 1317661"/>
                      <a:gd name="connsiteX5" fmla="*/ 278330 w 348743"/>
                      <a:gd name="connsiteY5" fmla="*/ 319645 h 1317661"/>
                      <a:gd name="connsiteX6" fmla="*/ 244900 w 348743"/>
                      <a:gd name="connsiteY6" fmla="*/ 367595 h 1317661"/>
                      <a:gd name="connsiteX7" fmla="*/ 277689 w 348743"/>
                      <a:gd name="connsiteY7" fmla="*/ 1172526 h 1317661"/>
                      <a:gd name="connsiteX8" fmla="*/ 160064 w 348743"/>
                      <a:gd name="connsiteY8" fmla="*/ 1317661 h 1317661"/>
                      <a:gd name="connsiteX9" fmla="*/ 160065 w 348743"/>
                      <a:gd name="connsiteY9" fmla="*/ 1317660 h 1317661"/>
                      <a:gd name="connsiteX10" fmla="*/ 42440 w 348743"/>
                      <a:gd name="connsiteY10" fmla="*/ 1172525 h 1317661"/>
                      <a:gd name="connsiteX11" fmla="*/ 83670 w 348743"/>
                      <a:gd name="connsiteY11" fmla="*/ 380423 h 1317661"/>
                      <a:gd name="connsiteX12" fmla="*/ 81424 w 348743"/>
                      <a:gd name="connsiteY12" fmla="*/ 380500 h 1317661"/>
                      <a:gd name="connsiteX13" fmla="*/ 53741 w 348743"/>
                      <a:gd name="connsiteY13" fmla="*/ 373243 h 1317661"/>
                      <a:gd name="connsiteX14" fmla="*/ 4164 w 348743"/>
                      <a:gd name="connsiteY14" fmla="*/ 276123 h 1317661"/>
                      <a:gd name="connsiteX15" fmla="*/ 19380 w 348743"/>
                      <a:gd name="connsiteY15" fmla="*/ 105840 h 1317661"/>
                      <a:gd name="connsiteX16" fmla="*/ 55609 w 348743"/>
                      <a:gd name="connsiteY16" fmla="*/ 80993 h 1317661"/>
                      <a:gd name="connsiteX17" fmla="*/ 82873 w 348743"/>
                      <a:gd name="connsiteY17" fmla="*/ 48590 h 1317661"/>
                      <a:gd name="connsiteX18" fmla="*/ 122404 w 348743"/>
                      <a:gd name="connsiteY18" fmla="*/ 57379 h 1317661"/>
                      <a:gd name="connsiteX19" fmla="*/ 147872 w 348743"/>
                      <a:gd name="connsiteY19" fmla="*/ 22851 h 1317661"/>
                      <a:gd name="connsiteX20" fmla="*/ 190208 w 348743"/>
                      <a:gd name="connsiteY20" fmla="*/ 36083 h 1317661"/>
                      <a:gd name="connsiteX21" fmla="*/ 220123 w 348743"/>
                      <a:gd name="connsiteY21" fmla="*/ 442 h 1317661"/>
                      <a:gd name="connsiteX0" fmla="*/ 220123 w 348743"/>
                      <a:gd name="connsiteY0" fmla="*/ 442 h 1317661"/>
                      <a:gd name="connsiteX1" fmla="*/ 259486 w 348743"/>
                      <a:gd name="connsiteY1" fmla="*/ 34977 h 1317661"/>
                      <a:gd name="connsiteX2" fmla="*/ 276313 w 348743"/>
                      <a:gd name="connsiteY2" fmla="*/ 112193 h 1317661"/>
                      <a:gd name="connsiteX3" fmla="*/ 344905 w 348743"/>
                      <a:gd name="connsiteY3" fmla="*/ 77800 h 1317661"/>
                      <a:gd name="connsiteX4" fmla="*/ 333463 w 348743"/>
                      <a:gd name="connsiteY4" fmla="*/ 211948 h 1317661"/>
                      <a:gd name="connsiteX5" fmla="*/ 278330 w 348743"/>
                      <a:gd name="connsiteY5" fmla="*/ 319645 h 1317661"/>
                      <a:gd name="connsiteX6" fmla="*/ 244900 w 348743"/>
                      <a:gd name="connsiteY6" fmla="*/ 367595 h 1317661"/>
                      <a:gd name="connsiteX7" fmla="*/ 277689 w 348743"/>
                      <a:gd name="connsiteY7" fmla="*/ 1172526 h 1317661"/>
                      <a:gd name="connsiteX8" fmla="*/ 160064 w 348743"/>
                      <a:gd name="connsiteY8" fmla="*/ 1317661 h 1317661"/>
                      <a:gd name="connsiteX9" fmla="*/ 160065 w 348743"/>
                      <a:gd name="connsiteY9" fmla="*/ 1317660 h 1317661"/>
                      <a:gd name="connsiteX10" fmla="*/ 42440 w 348743"/>
                      <a:gd name="connsiteY10" fmla="*/ 1172525 h 1317661"/>
                      <a:gd name="connsiteX11" fmla="*/ 83670 w 348743"/>
                      <a:gd name="connsiteY11" fmla="*/ 380423 h 1317661"/>
                      <a:gd name="connsiteX12" fmla="*/ 81424 w 348743"/>
                      <a:gd name="connsiteY12" fmla="*/ 380500 h 1317661"/>
                      <a:gd name="connsiteX13" fmla="*/ 53741 w 348743"/>
                      <a:gd name="connsiteY13" fmla="*/ 373243 h 1317661"/>
                      <a:gd name="connsiteX14" fmla="*/ 4164 w 348743"/>
                      <a:gd name="connsiteY14" fmla="*/ 276123 h 1317661"/>
                      <a:gd name="connsiteX15" fmla="*/ 19380 w 348743"/>
                      <a:gd name="connsiteY15" fmla="*/ 105840 h 1317661"/>
                      <a:gd name="connsiteX16" fmla="*/ 55609 w 348743"/>
                      <a:gd name="connsiteY16" fmla="*/ 80993 h 1317661"/>
                      <a:gd name="connsiteX17" fmla="*/ 82873 w 348743"/>
                      <a:gd name="connsiteY17" fmla="*/ 48590 h 1317661"/>
                      <a:gd name="connsiteX18" fmla="*/ 122404 w 348743"/>
                      <a:gd name="connsiteY18" fmla="*/ 57379 h 1317661"/>
                      <a:gd name="connsiteX19" fmla="*/ 147872 w 348743"/>
                      <a:gd name="connsiteY19" fmla="*/ 22851 h 1317661"/>
                      <a:gd name="connsiteX20" fmla="*/ 190208 w 348743"/>
                      <a:gd name="connsiteY20" fmla="*/ 36083 h 1317661"/>
                      <a:gd name="connsiteX21" fmla="*/ 220123 w 348743"/>
                      <a:gd name="connsiteY21" fmla="*/ 442 h 1317661"/>
                      <a:gd name="connsiteX0" fmla="*/ 220123 w 352133"/>
                      <a:gd name="connsiteY0" fmla="*/ 442 h 1317661"/>
                      <a:gd name="connsiteX1" fmla="*/ 259486 w 352133"/>
                      <a:gd name="connsiteY1" fmla="*/ 34977 h 1317661"/>
                      <a:gd name="connsiteX2" fmla="*/ 276313 w 352133"/>
                      <a:gd name="connsiteY2" fmla="*/ 112193 h 1317661"/>
                      <a:gd name="connsiteX3" fmla="*/ 344905 w 352133"/>
                      <a:gd name="connsiteY3" fmla="*/ 77800 h 1317661"/>
                      <a:gd name="connsiteX4" fmla="*/ 333463 w 352133"/>
                      <a:gd name="connsiteY4" fmla="*/ 211948 h 1317661"/>
                      <a:gd name="connsiteX5" fmla="*/ 278330 w 352133"/>
                      <a:gd name="connsiteY5" fmla="*/ 319645 h 1317661"/>
                      <a:gd name="connsiteX6" fmla="*/ 244900 w 352133"/>
                      <a:gd name="connsiteY6" fmla="*/ 367595 h 1317661"/>
                      <a:gd name="connsiteX7" fmla="*/ 277689 w 352133"/>
                      <a:gd name="connsiteY7" fmla="*/ 1172526 h 1317661"/>
                      <a:gd name="connsiteX8" fmla="*/ 160064 w 352133"/>
                      <a:gd name="connsiteY8" fmla="*/ 1317661 h 1317661"/>
                      <a:gd name="connsiteX9" fmla="*/ 160065 w 352133"/>
                      <a:gd name="connsiteY9" fmla="*/ 1317660 h 1317661"/>
                      <a:gd name="connsiteX10" fmla="*/ 42440 w 352133"/>
                      <a:gd name="connsiteY10" fmla="*/ 1172525 h 1317661"/>
                      <a:gd name="connsiteX11" fmla="*/ 83670 w 352133"/>
                      <a:gd name="connsiteY11" fmla="*/ 380423 h 1317661"/>
                      <a:gd name="connsiteX12" fmla="*/ 81424 w 352133"/>
                      <a:gd name="connsiteY12" fmla="*/ 380500 h 1317661"/>
                      <a:gd name="connsiteX13" fmla="*/ 53741 w 352133"/>
                      <a:gd name="connsiteY13" fmla="*/ 373243 h 1317661"/>
                      <a:gd name="connsiteX14" fmla="*/ 4164 w 352133"/>
                      <a:gd name="connsiteY14" fmla="*/ 276123 h 1317661"/>
                      <a:gd name="connsiteX15" fmla="*/ 19380 w 352133"/>
                      <a:gd name="connsiteY15" fmla="*/ 105840 h 1317661"/>
                      <a:gd name="connsiteX16" fmla="*/ 55609 w 352133"/>
                      <a:gd name="connsiteY16" fmla="*/ 80993 h 1317661"/>
                      <a:gd name="connsiteX17" fmla="*/ 82873 w 352133"/>
                      <a:gd name="connsiteY17" fmla="*/ 48590 h 1317661"/>
                      <a:gd name="connsiteX18" fmla="*/ 122404 w 352133"/>
                      <a:gd name="connsiteY18" fmla="*/ 57379 h 1317661"/>
                      <a:gd name="connsiteX19" fmla="*/ 147872 w 352133"/>
                      <a:gd name="connsiteY19" fmla="*/ 22851 h 1317661"/>
                      <a:gd name="connsiteX20" fmla="*/ 190208 w 352133"/>
                      <a:gd name="connsiteY20" fmla="*/ 36083 h 1317661"/>
                      <a:gd name="connsiteX21" fmla="*/ 220123 w 352133"/>
                      <a:gd name="connsiteY21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3670 w 353312"/>
                      <a:gd name="connsiteY10" fmla="*/ 380423 h 1317661"/>
                      <a:gd name="connsiteX11" fmla="*/ 81424 w 353312"/>
                      <a:gd name="connsiteY11" fmla="*/ 380500 h 1317661"/>
                      <a:gd name="connsiteX12" fmla="*/ 53741 w 353312"/>
                      <a:gd name="connsiteY12" fmla="*/ 373243 h 1317661"/>
                      <a:gd name="connsiteX13" fmla="*/ 4164 w 353312"/>
                      <a:gd name="connsiteY13" fmla="*/ 276123 h 1317661"/>
                      <a:gd name="connsiteX14" fmla="*/ 19380 w 353312"/>
                      <a:gd name="connsiteY14" fmla="*/ 105840 h 1317661"/>
                      <a:gd name="connsiteX15" fmla="*/ 55609 w 353312"/>
                      <a:gd name="connsiteY15" fmla="*/ 80993 h 1317661"/>
                      <a:gd name="connsiteX16" fmla="*/ 82873 w 353312"/>
                      <a:gd name="connsiteY16" fmla="*/ 48590 h 1317661"/>
                      <a:gd name="connsiteX17" fmla="*/ 122404 w 353312"/>
                      <a:gd name="connsiteY17" fmla="*/ 57379 h 1317661"/>
                      <a:gd name="connsiteX18" fmla="*/ 147872 w 353312"/>
                      <a:gd name="connsiteY18" fmla="*/ 22851 h 1317661"/>
                      <a:gd name="connsiteX19" fmla="*/ 190208 w 353312"/>
                      <a:gd name="connsiteY19" fmla="*/ 36083 h 1317661"/>
                      <a:gd name="connsiteX20" fmla="*/ 220123 w 353312"/>
                      <a:gd name="connsiteY20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3670 w 353312"/>
                      <a:gd name="connsiteY10" fmla="*/ 380423 h 1317661"/>
                      <a:gd name="connsiteX11" fmla="*/ 81424 w 353312"/>
                      <a:gd name="connsiteY11" fmla="*/ 380500 h 1317661"/>
                      <a:gd name="connsiteX12" fmla="*/ 53741 w 353312"/>
                      <a:gd name="connsiteY12" fmla="*/ 373243 h 1317661"/>
                      <a:gd name="connsiteX13" fmla="*/ 4164 w 353312"/>
                      <a:gd name="connsiteY13" fmla="*/ 276123 h 1317661"/>
                      <a:gd name="connsiteX14" fmla="*/ 19380 w 353312"/>
                      <a:gd name="connsiteY14" fmla="*/ 105840 h 1317661"/>
                      <a:gd name="connsiteX15" fmla="*/ 55609 w 353312"/>
                      <a:gd name="connsiteY15" fmla="*/ 80993 h 1317661"/>
                      <a:gd name="connsiteX16" fmla="*/ 82873 w 353312"/>
                      <a:gd name="connsiteY16" fmla="*/ 48590 h 1317661"/>
                      <a:gd name="connsiteX17" fmla="*/ 122404 w 353312"/>
                      <a:gd name="connsiteY17" fmla="*/ 57379 h 1317661"/>
                      <a:gd name="connsiteX18" fmla="*/ 147872 w 353312"/>
                      <a:gd name="connsiteY18" fmla="*/ 22851 h 1317661"/>
                      <a:gd name="connsiteX19" fmla="*/ 190208 w 353312"/>
                      <a:gd name="connsiteY19" fmla="*/ 36083 h 1317661"/>
                      <a:gd name="connsiteX20" fmla="*/ 220123 w 353312"/>
                      <a:gd name="connsiteY20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1424 w 353312"/>
                      <a:gd name="connsiteY10" fmla="*/ 380500 h 1317661"/>
                      <a:gd name="connsiteX11" fmla="*/ 53741 w 353312"/>
                      <a:gd name="connsiteY11" fmla="*/ 373243 h 1317661"/>
                      <a:gd name="connsiteX12" fmla="*/ 4164 w 353312"/>
                      <a:gd name="connsiteY12" fmla="*/ 276123 h 1317661"/>
                      <a:gd name="connsiteX13" fmla="*/ 19380 w 353312"/>
                      <a:gd name="connsiteY13" fmla="*/ 105840 h 1317661"/>
                      <a:gd name="connsiteX14" fmla="*/ 55609 w 353312"/>
                      <a:gd name="connsiteY14" fmla="*/ 80993 h 1317661"/>
                      <a:gd name="connsiteX15" fmla="*/ 82873 w 353312"/>
                      <a:gd name="connsiteY15" fmla="*/ 48590 h 1317661"/>
                      <a:gd name="connsiteX16" fmla="*/ 122404 w 353312"/>
                      <a:gd name="connsiteY16" fmla="*/ 57379 h 1317661"/>
                      <a:gd name="connsiteX17" fmla="*/ 147872 w 353312"/>
                      <a:gd name="connsiteY17" fmla="*/ 22851 h 1317661"/>
                      <a:gd name="connsiteX18" fmla="*/ 190208 w 353312"/>
                      <a:gd name="connsiteY18" fmla="*/ 36083 h 1317661"/>
                      <a:gd name="connsiteX19" fmla="*/ 220123 w 353312"/>
                      <a:gd name="connsiteY19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1424 w 353312"/>
                      <a:gd name="connsiteY10" fmla="*/ 380500 h 1317661"/>
                      <a:gd name="connsiteX11" fmla="*/ 53741 w 353312"/>
                      <a:gd name="connsiteY11" fmla="*/ 373243 h 1317661"/>
                      <a:gd name="connsiteX12" fmla="*/ 4164 w 353312"/>
                      <a:gd name="connsiteY12" fmla="*/ 276123 h 1317661"/>
                      <a:gd name="connsiteX13" fmla="*/ 19380 w 353312"/>
                      <a:gd name="connsiteY13" fmla="*/ 105840 h 1317661"/>
                      <a:gd name="connsiteX14" fmla="*/ 55609 w 353312"/>
                      <a:gd name="connsiteY14" fmla="*/ 80993 h 1317661"/>
                      <a:gd name="connsiteX15" fmla="*/ 82873 w 353312"/>
                      <a:gd name="connsiteY15" fmla="*/ 48590 h 1317661"/>
                      <a:gd name="connsiteX16" fmla="*/ 122404 w 353312"/>
                      <a:gd name="connsiteY16" fmla="*/ 57379 h 1317661"/>
                      <a:gd name="connsiteX17" fmla="*/ 147872 w 353312"/>
                      <a:gd name="connsiteY17" fmla="*/ 22851 h 1317661"/>
                      <a:gd name="connsiteX18" fmla="*/ 190208 w 353312"/>
                      <a:gd name="connsiteY18" fmla="*/ 36083 h 1317661"/>
                      <a:gd name="connsiteX19" fmla="*/ 220123 w 353312"/>
                      <a:gd name="connsiteY19" fmla="*/ 442 h 1317661"/>
                      <a:gd name="connsiteX0" fmla="*/ 222181 w 355370"/>
                      <a:gd name="connsiteY0" fmla="*/ 442 h 1317661"/>
                      <a:gd name="connsiteX1" fmla="*/ 261544 w 355370"/>
                      <a:gd name="connsiteY1" fmla="*/ 34977 h 1317661"/>
                      <a:gd name="connsiteX2" fmla="*/ 278371 w 355370"/>
                      <a:gd name="connsiteY2" fmla="*/ 112193 h 1317661"/>
                      <a:gd name="connsiteX3" fmla="*/ 346963 w 355370"/>
                      <a:gd name="connsiteY3" fmla="*/ 77800 h 1317661"/>
                      <a:gd name="connsiteX4" fmla="*/ 335521 w 355370"/>
                      <a:gd name="connsiteY4" fmla="*/ 211948 h 1317661"/>
                      <a:gd name="connsiteX5" fmla="*/ 246958 w 355370"/>
                      <a:gd name="connsiteY5" fmla="*/ 367595 h 1317661"/>
                      <a:gd name="connsiteX6" fmla="*/ 279747 w 355370"/>
                      <a:gd name="connsiteY6" fmla="*/ 1172526 h 1317661"/>
                      <a:gd name="connsiteX7" fmla="*/ 162122 w 355370"/>
                      <a:gd name="connsiteY7" fmla="*/ 1317661 h 1317661"/>
                      <a:gd name="connsiteX8" fmla="*/ 162123 w 355370"/>
                      <a:gd name="connsiteY8" fmla="*/ 1317660 h 1317661"/>
                      <a:gd name="connsiteX9" fmla="*/ 44498 w 355370"/>
                      <a:gd name="connsiteY9" fmla="*/ 1172525 h 1317661"/>
                      <a:gd name="connsiteX10" fmla="*/ 83482 w 355370"/>
                      <a:gd name="connsiteY10" fmla="*/ 380500 h 1317661"/>
                      <a:gd name="connsiteX11" fmla="*/ 53595 w 355370"/>
                      <a:gd name="connsiteY11" fmla="*/ 354778 h 1317661"/>
                      <a:gd name="connsiteX12" fmla="*/ 6222 w 355370"/>
                      <a:gd name="connsiteY12" fmla="*/ 276123 h 1317661"/>
                      <a:gd name="connsiteX13" fmla="*/ 21438 w 355370"/>
                      <a:gd name="connsiteY13" fmla="*/ 105840 h 1317661"/>
                      <a:gd name="connsiteX14" fmla="*/ 57667 w 355370"/>
                      <a:gd name="connsiteY14" fmla="*/ 80993 h 1317661"/>
                      <a:gd name="connsiteX15" fmla="*/ 84931 w 355370"/>
                      <a:gd name="connsiteY15" fmla="*/ 48590 h 1317661"/>
                      <a:gd name="connsiteX16" fmla="*/ 124462 w 355370"/>
                      <a:gd name="connsiteY16" fmla="*/ 57379 h 1317661"/>
                      <a:gd name="connsiteX17" fmla="*/ 149930 w 355370"/>
                      <a:gd name="connsiteY17" fmla="*/ 22851 h 1317661"/>
                      <a:gd name="connsiteX18" fmla="*/ 192266 w 355370"/>
                      <a:gd name="connsiteY18" fmla="*/ 36083 h 1317661"/>
                      <a:gd name="connsiteX19" fmla="*/ 222181 w 355370"/>
                      <a:gd name="connsiteY19" fmla="*/ 442 h 1317661"/>
                      <a:gd name="connsiteX0" fmla="*/ 222181 w 355370"/>
                      <a:gd name="connsiteY0" fmla="*/ 442 h 1317661"/>
                      <a:gd name="connsiteX1" fmla="*/ 261544 w 355370"/>
                      <a:gd name="connsiteY1" fmla="*/ 34977 h 1317661"/>
                      <a:gd name="connsiteX2" fmla="*/ 278371 w 355370"/>
                      <a:gd name="connsiteY2" fmla="*/ 112193 h 1317661"/>
                      <a:gd name="connsiteX3" fmla="*/ 346963 w 355370"/>
                      <a:gd name="connsiteY3" fmla="*/ 77800 h 1317661"/>
                      <a:gd name="connsiteX4" fmla="*/ 335521 w 355370"/>
                      <a:gd name="connsiteY4" fmla="*/ 211948 h 1317661"/>
                      <a:gd name="connsiteX5" fmla="*/ 246958 w 355370"/>
                      <a:gd name="connsiteY5" fmla="*/ 367595 h 1317661"/>
                      <a:gd name="connsiteX6" fmla="*/ 279747 w 355370"/>
                      <a:gd name="connsiteY6" fmla="*/ 1172526 h 1317661"/>
                      <a:gd name="connsiteX7" fmla="*/ 162122 w 355370"/>
                      <a:gd name="connsiteY7" fmla="*/ 1317661 h 1317661"/>
                      <a:gd name="connsiteX8" fmla="*/ 162123 w 355370"/>
                      <a:gd name="connsiteY8" fmla="*/ 1317660 h 1317661"/>
                      <a:gd name="connsiteX9" fmla="*/ 44498 w 355370"/>
                      <a:gd name="connsiteY9" fmla="*/ 1172525 h 1317661"/>
                      <a:gd name="connsiteX10" fmla="*/ 83482 w 355370"/>
                      <a:gd name="connsiteY10" fmla="*/ 380500 h 1317661"/>
                      <a:gd name="connsiteX11" fmla="*/ 53595 w 355370"/>
                      <a:gd name="connsiteY11" fmla="*/ 354778 h 1317661"/>
                      <a:gd name="connsiteX12" fmla="*/ 6222 w 355370"/>
                      <a:gd name="connsiteY12" fmla="*/ 276123 h 1317661"/>
                      <a:gd name="connsiteX13" fmla="*/ 21438 w 355370"/>
                      <a:gd name="connsiteY13" fmla="*/ 105840 h 1317661"/>
                      <a:gd name="connsiteX14" fmla="*/ 57667 w 355370"/>
                      <a:gd name="connsiteY14" fmla="*/ 80993 h 1317661"/>
                      <a:gd name="connsiteX15" fmla="*/ 84931 w 355370"/>
                      <a:gd name="connsiteY15" fmla="*/ 48590 h 1317661"/>
                      <a:gd name="connsiteX16" fmla="*/ 124462 w 355370"/>
                      <a:gd name="connsiteY16" fmla="*/ 57379 h 1317661"/>
                      <a:gd name="connsiteX17" fmla="*/ 149930 w 355370"/>
                      <a:gd name="connsiteY17" fmla="*/ 22851 h 1317661"/>
                      <a:gd name="connsiteX18" fmla="*/ 192266 w 355370"/>
                      <a:gd name="connsiteY18" fmla="*/ 36083 h 1317661"/>
                      <a:gd name="connsiteX19" fmla="*/ 222181 w 355370"/>
                      <a:gd name="connsiteY19" fmla="*/ 442 h 1317661"/>
                      <a:gd name="connsiteX0" fmla="*/ 222181 w 355370"/>
                      <a:gd name="connsiteY0" fmla="*/ 442 h 1317661"/>
                      <a:gd name="connsiteX1" fmla="*/ 261544 w 355370"/>
                      <a:gd name="connsiteY1" fmla="*/ 34977 h 1317661"/>
                      <a:gd name="connsiteX2" fmla="*/ 278371 w 355370"/>
                      <a:gd name="connsiteY2" fmla="*/ 112193 h 1317661"/>
                      <a:gd name="connsiteX3" fmla="*/ 346963 w 355370"/>
                      <a:gd name="connsiteY3" fmla="*/ 77800 h 1317661"/>
                      <a:gd name="connsiteX4" fmla="*/ 335521 w 355370"/>
                      <a:gd name="connsiteY4" fmla="*/ 211948 h 1317661"/>
                      <a:gd name="connsiteX5" fmla="*/ 246958 w 355370"/>
                      <a:gd name="connsiteY5" fmla="*/ 367595 h 1317661"/>
                      <a:gd name="connsiteX6" fmla="*/ 279747 w 355370"/>
                      <a:gd name="connsiteY6" fmla="*/ 1172526 h 1317661"/>
                      <a:gd name="connsiteX7" fmla="*/ 162122 w 355370"/>
                      <a:gd name="connsiteY7" fmla="*/ 1317661 h 1317661"/>
                      <a:gd name="connsiteX8" fmla="*/ 162123 w 355370"/>
                      <a:gd name="connsiteY8" fmla="*/ 1317660 h 1317661"/>
                      <a:gd name="connsiteX9" fmla="*/ 44498 w 355370"/>
                      <a:gd name="connsiteY9" fmla="*/ 1172525 h 1317661"/>
                      <a:gd name="connsiteX10" fmla="*/ 83482 w 355370"/>
                      <a:gd name="connsiteY10" fmla="*/ 380500 h 1317661"/>
                      <a:gd name="connsiteX11" fmla="*/ 53595 w 355370"/>
                      <a:gd name="connsiteY11" fmla="*/ 354778 h 1317661"/>
                      <a:gd name="connsiteX12" fmla="*/ 6222 w 355370"/>
                      <a:gd name="connsiteY12" fmla="*/ 276123 h 1317661"/>
                      <a:gd name="connsiteX13" fmla="*/ 21438 w 355370"/>
                      <a:gd name="connsiteY13" fmla="*/ 105840 h 1317661"/>
                      <a:gd name="connsiteX14" fmla="*/ 57667 w 355370"/>
                      <a:gd name="connsiteY14" fmla="*/ 80993 h 1317661"/>
                      <a:gd name="connsiteX15" fmla="*/ 84931 w 355370"/>
                      <a:gd name="connsiteY15" fmla="*/ 48590 h 1317661"/>
                      <a:gd name="connsiteX16" fmla="*/ 124462 w 355370"/>
                      <a:gd name="connsiteY16" fmla="*/ 57379 h 1317661"/>
                      <a:gd name="connsiteX17" fmla="*/ 149930 w 355370"/>
                      <a:gd name="connsiteY17" fmla="*/ 22851 h 1317661"/>
                      <a:gd name="connsiteX18" fmla="*/ 192266 w 355370"/>
                      <a:gd name="connsiteY18" fmla="*/ 36083 h 1317661"/>
                      <a:gd name="connsiteX19" fmla="*/ 222181 w 355370"/>
                      <a:gd name="connsiteY19" fmla="*/ 442 h 1317661"/>
                      <a:gd name="connsiteX0" fmla="*/ 221603 w 354792"/>
                      <a:gd name="connsiteY0" fmla="*/ 442 h 1317661"/>
                      <a:gd name="connsiteX1" fmla="*/ 260966 w 354792"/>
                      <a:gd name="connsiteY1" fmla="*/ 34977 h 1317661"/>
                      <a:gd name="connsiteX2" fmla="*/ 277793 w 354792"/>
                      <a:gd name="connsiteY2" fmla="*/ 112193 h 1317661"/>
                      <a:gd name="connsiteX3" fmla="*/ 346385 w 354792"/>
                      <a:gd name="connsiteY3" fmla="*/ 77800 h 1317661"/>
                      <a:gd name="connsiteX4" fmla="*/ 334943 w 354792"/>
                      <a:gd name="connsiteY4" fmla="*/ 211948 h 1317661"/>
                      <a:gd name="connsiteX5" fmla="*/ 246380 w 354792"/>
                      <a:gd name="connsiteY5" fmla="*/ 367595 h 1317661"/>
                      <a:gd name="connsiteX6" fmla="*/ 279169 w 354792"/>
                      <a:gd name="connsiteY6" fmla="*/ 1172526 h 1317661"/>
                      <a:gd name="connsiteX7" fmla="*/ 161544 w 354792"/>
                      <a:gd name="connsiteY7" fmla="*/ 1317661 h 1317661"/>
                      <a:gd name="connsiteX8" fmla="*/ 161545 w 354792"/>
                      <a:gd name="connsiteY8" fmla="*/ 1317660 h 1317661"/>
                      <a:gd name="connsiteX9" fmla="*/ 43920 w 354792"/>
                      <a:gd name="connsiteY9" fmla="*/ 1172525 h 1317661"/>
                      <a:gd name="connsiteX10" fmla="*/ 82904 w 354792"/>
                      <a:gd name="connsiteY10" fmla="*/ 380500 h 1317661"/>
                      <a:gd name="connsiteX11" fmla="*/ 44201 w 354792"/>
                      <a:gd name="connsiteY11" fmla="*/ 353624 h 1317661"/>
                      <a:gd name="connsiteX12" fmla="*/ 5644 w 354792"/>
                      <a:gd name="connsiteY12" fmla="*/ 276123 h 1317661"/>
                      <a:gd name="connsiteX13" fmla="*/ 20860 w 354792"/>
                      <a:gd name="connsiteY13" fmla="*/ 105840 h 1317661"/>
                      <a:gd name="connsiteX14" fmla="*/ 57089 w 354792"/>
                      <a:gd name="connsiteY14" fmla="*/ 80993 h 1317661"/>
                      <a:gd name="connsiteX15" fmla="*/ 84353 w 354792"/>
                      <a:gd name="connsiteY15" fmla="*/ 48590 h 1317661"/>
                      <a:gd name="connsiteX16" fmla="*/ 123884 w 354792"/>
                      <a:gd name="connsiteY16" fmla="*/ 57379 h 1317661"/>
                      <a:gd name="connsiteX17" fmla="*/ 149352 w 354792"/>
                      <a:gd name="connsiteY17" fmla="*/ 22851 h 1317661"/>
                      <a:gd name="connsiteX18" fmla="*/ 191688 w 354792"/>
                      <a:gd name="connsiteY18" fmla="*/ 36083 h 1317661"/>
                      <a:gd name="connsiteX19" fmla="*/ 221603 w 354792"/>
                      <a:gd name="connsiteY19" fmla="*/ 442 h 1317661"/>
                      <a:gd name="connsiteX0" fmla="*/ 221603 w 354792"/>
                      <a:gd name="connsiteY0" fmla="*/ 442 h 1317661"/>
                      <a:gd name="connsiteX1" fmla="*/ 260966 w 354792"/>
                      <a:gd name="connsiteY1" fmla="*/ 34977 h 1317661"/>
                      <a:gd name="connsiteX2" fmla="*/ 277793 w 354792"/>
                      <a:gd name="connsiteY2" fmla="*/ 112193 h 1317661"/>
                      <a:gd name="connsiteX3" fmla="*/ 346385 w 354792"/>
                      <a:gd name="connsiteY3" fmla="*/ 77800 h 1317661"/>
                      <a:gd name="connsiteX4" fmla="*/ 334943 w 354792"/>
                      <a:gd name="connsiteY4" fmla="*/ 211948 h 1317661"/>
                      <a:gd name="connsiteX5" fmla="*/ 246380 w 354792"/>
                      <a:gd name="connsiteY5" fmla="*/ 367595 h 1317661"/>
                      <a:gd name="connsiteX6" fmla="*/ 279169 w 354792"/>
                      <a:gd name="connsiteY6" fmla="*/ 1172526 h 1317661"/>
                      <a:gd name="connsiteX7" fmla="*/ 161544 w 354792"/>
                      <a:gd name="connsiteY7" fmla="*/ 1317661 h 1317661"/>
                      <a:gd name="connsiteX8" fmla="*/ 161545 w 354792"/>
                      <a:gd name="connsiteY8" fmla="*/ 1317660 h 1317661"/>
                      <a:gd name="connsiteX9" fmla="*/ 43920 w 354792"/>
                      <a:gd name="connsiteY9" fmla="*/ 1172525 h 1317661"/>
                      <a:gd name="connsiteX10" fmla="*/ 82904 w 354792"/>
                      <a:gd name="connsiteY10" fmla="*/ 380500 h 1317661"/>
                      <a:gd name="connsiteX11" fmla="*/ 44201 w 354792"/>
                      <a:gd name="connsiteY11" fmla="*/ 353624 h 1317661"/>
                      <a:gd name="connsiteX12" fmla="*/ 5644 w 354792"/>
                      <a:gd name="connsiteY12" fmla="*/ 276123 h 1317661"/>
                      <a:gd name="connsiteX13" fmla="*/ 20860 w 354792"/>
                      <a:gd name="connsiteY13" fmla="*/ 105840 h 1317661"/>
                      <a:gd name="connsiteX14" fmla="*/ 57089 w 354792"/>
                      <a:gd name="connsiteY14" fmla="*/ 80993 h 1317661"/>
                      <a:gd name="connsiteX15" fmla="*/ 84353 w 354792"/>
                      <a:gd name="connsiteY15" fmla="*/ 48590 h 1317661"/>
                      <a:gd name="connsiteX16" fmla="*/ 123884 w 354792"/>
                      <a:gd name="connsiteY16" fmla="*/ 57379 h 1317661"/>
                      <a:gd name="connsiteX17" fmla="*/ 149352 w 354792"/>
                      <a:gd name="connsiteY17" fmla="*/ 22851 h 1317661"/>
                      <a:gd name="connsiteX18" fmla="*/ 191688 w 354792"/>
                      <a:gd name="connsiteY18" fmla="*/ 36083 h 1317661"/>
                      <a:gd name="connsiteX19" fmla="*/ 221603 w 354792"/>
                      <a:gd name="connsiteY19" fmla="*/ 442 h 1317661"/>
                      <a:gd name="connsiteX0" fmla="*/ 218900 w 352089"/>
                      <a:gd name="connsiteY0" fmla="*/ 442 h 1317661"/>
                      <a:gd name="connsiteX1" fmla="*/ 258263 w 352089"/>
                      <a:gd name="connsiteY1" fmla="*/ 34977 h 1317661"/>
                      <a:gd name="connsiteX2" fmla="*/ 275090 w 352089"/>
                      <a:gd name="connsiteY2" fmla="*/ 112193 h 1317661"/>
                      <a:gd name="connsiteX3" fmla="*/ 343682 w 352089"/>
                      <a:gd name="connsiteY3" fmla="*/ 77800 h 1317661"/>
                      <a:gd name="connsiteX4" fmla="*/ 332240 w 352089"/>
                      <a:gd name="connsiteY4" fmla="*/ 211948 h 1317661"/>
                      <a:gd name="connsiteX5" fmla="*/ 243677 w 352089"/>
                      <a:gd name="connsiteY5" fmla="*/ 367595 h 1317661"/>
                      <a:gd name="connsiteX6" fmla="*/ 276466 w 352089"/>
                      <a:gd name="connsiteY6" fmla="*/ 1172526 h 1317661"/>
                      <a:gd name="connsiteX7" fmla="*/ 158841 w 352089"/>
                      <a:gd name="connsiteY7" fmla="*/ 1317661 h 1317661"/>
                      <a:gd name="connsiteX8" fmla="*/ 158842 w 352089"/>
                      <a:gd name="connsiteY8" fmla="*/ 1317660 h 1317661"/>
                      <a:gd name="connsiteX9" fmla="*/ 41217 w 352089"/>
                      <a:gd name="connsiteY9" fmla="*/ 1172525 h 1317661"/>
                      <a:gd name="connsiteX10" fmla="*/ 80201 w 352089"/>
                      <a:gd name="connsiteY10" fmla="*/ 380500 h 1317661"/>
                      <a:gd name="connsiteX11" fmla="*/ 41498 w 352089"/>
                      <a:gd name="connsiteY11" fmla="*/ 353624 h 1317661"/>
                      <a:gd name="connsiteX12" fmla="*/ 737 w 352089"/>
                      <a:gd name="connsiteY12" fmla="*/ 236884 h 1317661"/>
                      <a:gd name="connsiteX13" fmla="*/ 18157 w 352089"/>
                      <a:gd name="connsiteY13" fmla="*/ 105840 h 1317661"/>
                      <a:gd name="connsiteX14" fmla="*/ 54386 w 352089"/>
                      <a:gd name="connsiteY14" fmla="*/ 80993 h 1317661"/>
                      <a:gd name="connsiteX15" fmla="*/ 81650 w 352089"/>
                      <a:gd name="connsiteY15" fmla="*/ 48590 h 1317661"/>
                      <a:gd name="connsiteX16" fmla="*/ 121181 w 352089"/>
                      <a:gd name="connsiteY16" fmla="*/ 57379 h 1317661"/>
                      <a:gd name="connsiteX17" fmla="*/ 146649 w 352089"/>
                      <a:gd name="connsiteY17" fmla="*/ 22851 h 1317661"/>
                      <a:gd name="connsiteX18" fmla="*/ 188985 w 352089"/>
                      <a:gd name="connsiteY18" fmla="*/ 36083 h 1317661"/>
                      <a:gd name="connsiteX19" fmla="*/ 218900 w 352089"/>
                      <a:gd name="connsiteY19" fmla="*/ 442 h 1317661"/>
                      <a:gd name="connsiteX0" fmla="*/ 220365 w 353554"/>
                      <a:gd name="connsiteY0" fmla="*/ 442 h 1317661"/>
                      <a:gd name="connsiteX1" fmla="*/ 259728 w 353554"/>
                      <a:gd name="connsiteY1" fmla="*/ 34977 h 1317661"/>
                      <a:gd name="connsiteX2" fmla="*/ 276555 w 353554"/>
                      <a:gd name="connsiteY2" fmla="*/ 112193 h 1317661"/>
                      <a:gd name="connsiteX3" fmla="*/ 345147 w 353554"/>
                      <a:gd name="connsiteY3" fmla="*/ 77800 h 1317661"/>
                      <a:gd name="connsiteX4" fmla="*/ 333705 w 353554"/>
                      <a:gd name="connsiteY4" fmla="*/ 211948 h 1317661"/>
                      <a:gd name="connsiteX5" fmla="*/ 245142 w 353554"/>
                      <a:gd name="connsiteY5" fmla="*/ 367595 h 1317661"/>
                      <a:gd name="connsiteX6" fmla="*/ 277931 w 353554"/>
                      <a:gd name="connsiteY6" fmla="*/ 1172526 h 1317661"/>
                      <a:gd name="connsiteX7" fmla="*/ 160306 w 353554"/>
                      <a:gd name="connsiteY7" fmla="*/ 1317661 h 1317661"/>
                      <a:gd name="connsiteX8" fmla="*/ 160307 w 353554"/>
                      <a:gd name="connsiteY8" fmla="*/ 1317660 h 1317661"/>
                      <a:gd name="connsiteX9" fmla="*/ 42682 w 353554"/>
                      <a:gd name="connsiteY9" fmla="*/ 1172525 h 1317661"/>
                      <a:gd name="connsiteX10" fmla="*/ 81666 w 353554"/>
                      <a:gd name="connsiteY10" fmla="*/ 380500 h 1317661"/>
                      <a:gd name="connsiteX11" fmla="*/ 42963 w 353554"/>
                      <a:gd name="connsiteY11" fmla="*/ 353624 h 1317661"/>
                      <a:gd name="connsiteX12" fmla="*/ 2202 w 353554"/>
                      <a:gd name="connsiteY12" fmla="*/ 236884 h 1317661"/>
                      <a:gd name="connsiteX13" fmla="*/ 10806 w 353554"/>
                      <a:gd name="connsiteY13" fmla="*/ 101224 h 1317661"/>
                      <a:gd name="connsiteX14" fmla="*/ 55851 w 353554"/>
                      <a:gd name="connsiteY14" fmla="*/ 80993 h 1317661"/>
                      <a:gd name="connsiteX15" fmla="*/ 83115 w 353554"/>
                      <a:gd name="connsiteY15" fmla="*/ 48590 h 1317661"/>
                      <a:gd name="connsiteX16" fmla="*/ 122646 w 353554"/>
                      <a:gd name="connsiteY16" fmla="*/ 57379 h 1317661"/>
                      <a:gd name="connsiteX17" fmla="*/ 148114 w 353554"/>
                      <a:gd name="connsiteY17" fmla="*/ 22851 h 1317661"/>
                      <a:gd name="connsiteX18" fmla="*/ 190450 w 353554"/>
                      <a:gd name="connsiteY18" fmla="*/ 36083 h 1317661"/>
                      <a:gd name="connsiteX19" fmla="*/ 220365 w 353554"/>
                      <a:gd name="connsiteY19" fmla="*/ 442 h 1317661"/>
                      <a:gd name="connsiteX0" fmla="*/ 222626 w 355815"/>
                      <a:gd name="connsiteY0" fmla="*/ 442 h 1317661"/>
                      <a:gd name="connsiteX1" fmla="*/ 261989 w 355815"/>
                      <a:gd name="connsiteY1" fmla="*/ 34977 h 1317661"/>
                      <a:gd name="connsiteX2" fmla="*/ 278816 w 355815"/>
                      <a:gd name="connsiteY2" fmla="*/ 112193 h 1317661"/>
                      <a:gd name="connsiteX3" fmla="*/ 347408 w 355815"/>
                      <a:gd name="connsiteY3" fmla="*/ 77800 h 1317661"/>
                      <a:gd name="connsiteX4" fmla="*/ 335966 w 355815"/>
                      <a:gd name="connsiteY4" fmla="*/ 211948 h 1317661"/>
                      <a:gd name="connsiteX5" fmla="*/ 247403 w 355815"/>
                      <a:gd name="connsiteY5" fmla="*/ 367595 h 1317661"/>
                      <a:gd name="connsiteX6" fmla="*/ 280192 w 355815"/>
                      <a:gd name="connsiteY6" fmla="*/ 1172526 h 1317661"/>
                      <a:gd name="connsiteX7" fmla="*/ 162567 w 355815"/>
                      <a:gd name="connsiteY7" fmla="*/ 1317661 h 1317661"/>
                      <a:gd name="connsiteX8" fmla="*/ 162568 w 355815"/>
                      <a:gd name="connsiteY8" fmla="*/ 1317660 h 1317661"/>
                      <a:gd name="connsiteX9" fmla="*/ 44943 w 355815"/>
                      <a:gd name="connsiteY9" fmla="*/ 1172525 h 1317661"/>
                      <a:gd name="connsiteX10" fmla="*/ 83927 w 355815"/>
                      <a:gd name="connsiteY10" fmla="*/ 380500 h 1317661"/>
                      <a:gd name="connsiteX11" fmla="*/ 45224 w 355815"/>
                      <a:gd name="connsiteY11" fmla="*/ 353624 h 1317661"/>
                      <a:gd name="connsiteX12" fmla="*/ 4463 w 355815"/>
                      <a:gd name="connsiteY12" fmla="*/ 236884 h 1317661"/>
                      <a:gd name="connsiteX13" fmla="*/ 13067 w 355815"/>
                      <a:gd name="connsiteY13" fmla="*/ 101224 h 1317661"/>
                      <a:gd name="connsiteX14" fmla="*/ 58112 w 355815"/>
                      <a:gd name="connsiteY14" fmla="*/ 80993 h 1317661"/>
                      <a:gd name="connsiteX15" fmla="*/ 85376 w 355815"/>
                      <a:gd name="connsiteY15" fmla="*/ 48590 h 1317661"/>
                      <a:gd name="connsiteX16" fmla="*/ 124907 w 355815"/>
                      <a:gd name="connsiteY16" fmla="*/ 57379 h 1317661"/>
                      <a:gd name="connsiteX17" fmla="*/ 150375 w 355815"/>
                      <a:gd name="connsiteY17" fmla="*/ 22851 h 1317661"/>
                      <a:gd name="connsiteX18" fmla="*/ 192711 w 355815"/>
                      <a:gd name="connsiteY18" fmla="*/ 36083 h 1317661"/>
                      <a:gd name="connsiteX19" fmla="*/ 222626 w 355815"/>
                      <a:gd name="connsiteY19" fmla="*/ 442 h 1317661"/>
                      <a:gd name="connsiteX0" fmla="*/ 220434 w 353623"/>
                      <a:gd name="connsiteY0" fmla="*/ 442 h 1317661"/>
                      <a:gd name="connsiteX1" fmla="*/ 259797 w 353623"/>
                      <a:gd name="connsiteY1" fmla="*/ 34977 h 1317661"/>
                      <a:gd name="connsiteX2" fmla="*/ 276624 w 353623"/>
                      <a:gd name="connsiteY2" fmla="*/ 112193 h 1317661"/>
                      <a:gd name="connsiteX3" fmla="*/ 345216 w 353623"/>
                      <a:gd name="connsiteY3" fmla="*/ 77800 h 1317661"/>
                      <a:gd name="connsiteX4" fmla="*/ 333774 w 353623"/>
                      <a:gd name="connsiteY4" fmla="*/ 211948 h 1317661"/>
                      <a:gd name="connsiteX5" fmla="*/ 245211 w 353623"/>
                      <a:gd name="connsiteY5" fmla="*/ 367595 h 1317661"/>
                      <a:gd name="connsiteX6" fmla="*/ 278000 w 353623"/>
                      <a:gd name="connsiteY6" fmla="*/ 1172526 h 1317661"/>
                      <a:gd name="connsiteX7" fmla="*/ 160375 w 353623"/>
                      <a:gd name="connsiteY7" fmla="*/ 1317661 h 1317661"/>
                      <a:gd name="connsiteX8" fmla="*/ 160376 w 353623"/>
                      <a:gd name="connsiteY8" fmla="*/ 1317660 h 1317661"/>
                      <a:gd name="connsiteX9" fmla="*/ 42751 w 353623"/>
                      <a:gd name="connsiteY9" fmla="*/ 1172525 h 1317661"/>
                      <a:gd name="connsiteX10" fmla="*/ 81735 w 353623"/>
                      <a:gd name="connsiteY10" fmla="*/ 380500 h 1317661"/>
                      <a:gd name="connsiteX11" fmla="*/ 43032 w 353623"/>
                      <a:gd name="connsiteY11" fmla="*/ 353624 h 1317661"/>
                      <a:gd name="connsiteX12" fmla="*/ 2271 w 353623"/>
                      <a:gd name="connsiteY12" fmla="*/ 236884 h 1317661"/>
                      <a:gd name="connsiteX13" fmla="*/ 16385 w 353623"/>
                      <a:gd name="connsiteY13" fmla="*/ 89683 h 1317661"/>
                      <a:gd name="connsiteX14" fmla="*/ 55920 w 353623"/>
                      <a:gd name="connsiteY14" fmla="*/ 80993 h 1317661"/>
                      <a:gd name="connsiteX15" fmla="*/ 83184 w 353623"/>
                      <a:gd name="connsiteY15" fmla="*/ 48590 h 1317661"/>
                      <a:gd name="connsiteX16" fmla="*/ 122715 w 353623"/>
                      <a:gd name="connsiteY16" fmla="*/ 57379 h 1317661"/>
                      <a:gd name="connsiteX17" fmla="*/ 148183 w 353623"/>
                      <a:gd name="connsiteY17" fmla="*/ 22851 h 1317661"/>
                      <a:gd name="connsiteX18" fmla="*/ 190519 w 353623"/>
                      <a:gd name="connsiteY18" fmla="*/ 36083 h 1317661"/>
                      <a:gd name="connsiteX19" fmla="*/ 220434 w 353623"/>
                      <a:gd name="connsiteY19" fmla="*/ 442 h 1317661"/>
                      <a:gd name="connsiteX0" fmla="*/ 219340 w 352529"/>
                      <a:gd name="connsiteY0" fmla="*/ 442 h 1317661"/>
                      <a:gd name="connsiteX1" fmla="*/ 258703 w 352529"/>
                      <a:gd name="connsiteY1" fmla="*/ 34977 h 1317661"/>
                      <a:gd name="connsiteX2" fmla="*/ 275530 w 352529"/>
                      <a:gd name="connsiteY2" fmla="*/ 112193 h 1317661"/>
                      <a:gd name="connsiteX3" fmla="*/ 344122 w 352529"/>
                      <a:gd name="connsiteY3" fmla="*/ 77800 h 1317661"/>
                      <a:gd name="connsiteX4" fmla="*/ 332680 w 352529"/>
                      <a:gd name="connsiteY4" fmla="*/ 211948 h 1317661"/>
                      <a:gd name="connsiteX5" fmla="*/ 244117 w 352529"/>
                      <a:gd name="connsiteY5" fmla="*/ 367595 h 1317661"/>
                      <a:gd name="connsiteX6" fmla="*/ 276906 w 352529"/>
                      <a:gd name="connsiteY6" fmla="*/ 1172526 h 1317661"/>
                      <a:gd name="connsiteX7" fmla="*/ 159281 w 352529"/>
                      <a:gd name="connsiteY7" fmla="*/ 1317661 h 1317661"/>
                      <a:gd name="connsiteX8" fmla="*/ 159282 w 352529"/>
                      <a:gd name="connsiteY8" fmla="*/ 1317660 h 1317661"/>
                      <a:gd name="connsiteX9" fmla="*/ 41657 w 352529"/>
                      <a:gd name="connsiteY9" fmla="*/ 1172525 h 1317661"/>
                      <a:gd name="connsiteX10" fmla="*/ 80641 w 352529"/>
                      <a:gd name="connsiteY10" fmla="*/ 380500 h 1317661"/>
                      <a:gd name="connsiteX11" fmla="*/ 41938 w 352529"/>
                      <a:gd name="connsiteY11" fmla="*/ 353624 h 1317661"/>
                      <a:gd name="connsiteX12" fmla="*/ 1177 w 352529"/>
                      <a:gd name="connsiteY12" fmla="*/ 236884 h 1317661"/>
                      <a:gd name="connsiteX13" fmla="*/ 15291 w 352529"/>
                      <a:gd name="connsiteY13" fmla="*/ 89683 h 1317661"/>
                      <a:gd name="connsiteX14" fmla="*/ 59234 w 352529"/>
                      <a:gd name="connsiteY14" fmla="*/ 79838 h 1317661"/>
                      <a:gd name="connsiteX15" fmla="*/ 82090 w 352529"/>
                      <a:gd name="connsiteY15" fmla="*/ 48590 h 1317661"/>
                      <a:gd name="connsiteX16" fmla="*/ 121621 w 352529"/>
                      <a:gd name="connsiteY16" fmla="*/ 57379 h 1317661"/>
                      <a:gd name="connsiteX17" fmla="*/ 147089 w 352529"/>
                      <a:gd name="connsiteY17" fmla="*/ 22851 h 1317661"/>
                      <a:gd name="connsiteX18" fmla="*/ 189425 w 352529"/>
                      <a:gd name="connsiteY18" fmla="*/ 36083 h 1317661"/>
                      <a:gd name="connsiteX19" fmla="*/ 219340 w 352529"/>
                      <a:gd name="connsiteY19" fmla="*/ 442 h 1317661"/>
                      <a:gd name="connsiteX0" fmla="*/ 221398 w 354587"/>
                      <a:gd name="connsiteY0" fmla="*/ 442 h 1317661"/>
                      <a:gd name="connsiteX1" fmla="*/ 260761 w 354587"/>
                      <a:gd name="connsiteY1" fmla="*/ 34977 h 1317661"/>
                      <a:gd name="connsiteX2" fmla="*/ 277588 w 354587"/>
                      <a:gd name="connsiteY2" fmla="*/ 112193 h 1317661"/>
                      <a:gd name="connsiteX3" fmla="*/ 346180 w 354587"/>
                      <a:gd name="connsiteY3" fmla="*/ 77800 h 1317661"/>
                      <a:gd name="connsiteX4" fmla="*/ 334738 w 354587"/>
                      <a:gd name="connsiteY4" fmla="*/ 211948 h 1317661"/>
                      <a:gd name="connsiteX5" fmla="*/ 246175 w 354587"/>
                      <a:gd name="connsiteY5" fmla="*/ 367595 h 1317661"/>
                      <a:gd name="connsiteX6" fmla="*/ 278964 w 354587"/>
                      <a:gd name="connsiteY6" fmla="*/ 1172526 h 1317661"/>
                      <a:gd name="connsiteX7" fmla="*/ 161339 w 354587"/>
                      <a:gd name="connsiteY7" fmla="*/ 1317661 h 1317661"/>
                      <a:gd name="connsiteX8" fmla="*/ 161340 w 354587"/>
                      <a:gd name="connsiteY8" fmla="*/ 1317660 h 1317661"/>
                      <a:gd name="connsiteX9" fmla="*/ 43715 w 354587"/>
                      <a:gd name="connsiteY9" fmla="*/ 1172525 h 1317661"/>
                      <a:gd name="connsiteX10" fmla="*/ 82699 w 354587"/>
                      <a:gd name="connsiteY10" fmla="*/ 380500 h 1317661"/>
                      <a:gd name="connsiteX11" fmla="*/ 43996 w 354587"/>
                      <a:gd name="connsiteY11" fmla="*/ 353624 h 1317661"/>
                      <a:gd name="connsiteX12" fmla="*/ 3235 w 354587"/>
                      <a:gd name="connsiteY12" fmla="*/ 236884 h 1317661"/>
                      <a:gd name="connsiteX13" fmla="*/ 17349 w 354587"/>
                      <a:gd name="connsiteY13" fmla="*/ 89683 h 1317661"/>
                      <a:gd name="connsiteX14" fmla="*/ 61292 w 354587"/>
                      <a:gd name="connsiteY14" fmla="*/ 79838 h 1317661"/>
                      <a:gd name="connsiteX15" fmla="*/ 84148 w 354587"/>
                      <a:gd name="connsiteY15" fmla="*/ 48590 h 1317661"/>
                      <a:gd name="connsiteX16" fmla="*/ 123679 w 354587"/>
                      <a:gd name="connsiteY16" fmla="*/ 57379 h 1317661"/>
                      <a:gd name="connsiteX17" fmla="*/ 149147 w 354587"/>
                      <a:gd name="connsiteY17" fmla="*/ 22851 h 1317661"/>
                      <a:gd name="connsiteX18" fmla="*/ 191483 w 354587"/>
                      <a:gd name="connsiteY18" fmla="*/ 36083 h 1317661"/>
                      <a:gd name="connsiteX19" fmla="*/ 221398 w 354587"/>
                      <a:gd name="connsiteY19" fmla="*/ 442 h 1317661"/>
                      <a:gd name="connsiteX0" fmla="*/ 221239 w 354428"/>
                      <a:gd name="connsiteY0" fmla="*/ 442 h 1317661"/>
                      <a:gd name="connsiteX1" fmla="*/ 260602 w 354428"/>
                      <a:gd name="connsiteY1" fmla="*/ 34977 h 1317661"/>
                      <a:gd name="connsiteX2" fmla="*/ 277429 w 354428"/>
                      <a:gd name="connsiteY2" fmla="*/ 112193 h 1317661"/>
                      <a:gd name="connsiteX3" fmla="*/ 346021 w 354428"/>
                      <a:gd name="connsiteY3" fmla="*/ 77800 h 1317661"/>
                      <a:gd name="connsiteX4" fmla="*/ 334579 w 354428"/>
                      <a:gd name="connsiteY4" fmla="*/ 211948 h 1317661"/>
                      <a:gd name="connsiteX5" fmla="*/ 246016 w 354428"/>
                      <a:gd name="connsiteY5" fmla="*/ 367595 h 1317661"/>
                      <a:gd name="connsiteX6" fmla="*/ 278805 w 354428"/>
                      <a:gd name="connsiteY6" fmla="*/ 1172526 h 1317661"/>
                      <a:gd name="connsiteX7" fmla="*/ 161180 w 354428"/>
                      <a:gd name="connsiteY7" fmla="*/ 1317661 h 1317661"/>
                      <a:gd name="connsiteX8" fmla="*/ 161181 w 354428"/>
                      <a:gd name="connsiteY8" fmla="*/ 1317660 h 1317661"/>
                      <a:gd name="connsiteX9" fmla="*/ 43556 w 354428"/>
                      <a:gd name="connsiteY9" fmla="*/ 1172525 h 1317661"/>
                      <a:gd name="connsiteX10" fmla="*/ 82540 w 354428"/>
                      <a:gd name="connsiteY10" fmla="*/ 380500 h 1317661"/>
                      <a:gd name="connsiteX11" fmla="*/ 41633 w 354428"/>
                      <a:gd name="connsiteY11" fmla="*/ 342083 h 1317661"/>
                      <a:gd name="connsiteX12" fmla="*/ 3076 w 354428"/>
                      <a:gd name="connsiteY12" fmla="*/ 236884 h 1317661"/>
                      <a:gd name="connsiteX13" fmla="*/ 17190 w 354428"/>
                      <a:gd name="connsiteY13" fmla="*/ 89683 h 1317661"/>
                      <a:gd name="connsiteX14" fmla="*/ 61133 w 354428"/>
                      <a:gd name="connsiteY14" fmla="*/ 79838 h 1317661"/>
                      <a:gd name="connsiteX15" fmla="*/ 83989 w 354428"/>
                      <a:gd name="connsiteY15" fmla="*/ 48590 h 1317661"/>
                      <a:gd name="connsiteX16" fmla="*/ 123520 w 354428"/>
                      <a:gd name="connsiteY16" fmla="*/ 57379 h 1317661"/>
                      <a:gd name="connsiteX17" fmla="*/ 148988 w 354428"/>
                      <a:gd name="connsiteY17" fmla="*/ 22851 h 1317661"/>
                      <a:gd name="connsiteX18" fmla="*/ 191324 w 354428"/>
                      <a:gd name="connsiteY18" fmla="*/ 36083 h 1317661"/>
                      <a:gd name="connsiteX19" fmla="*/ 221239 w 354428"/>
                      <a:gd name="connsiteY19" fmla="*/ 442 h 1317661"/>
                      <a:gd name="connsiteX0" fmla="*/ 221239 w 354428"/>
                      <a:gd name="connsiteY0" fmla="*/ 442 h 1317661"/>
                      <a:gd name="connsiteX1" fmla="*/ 260602 w 354428"/>
                      <a:gd name="connsiteY1" fmla="*/ 34977 h 1317661"/>
                      <a:gd name="connsiteX2" fmla="*/ 277429 w 354428"/>
                      <a:gd name="connsiteY2" fmla="*/ 112193 h 1317661"/>
                      <a:gd name="connsiteX3" fmla="*/ 346021 w 354428"/>
                      <a:gd name="connsiteY3" fmla="*/ 77800 h 1317661"/>
                      <a:gd name="connsiteX4" fmla="*/ 334579 w 354428"/>
                      <a:gd name="connsiteY4" fmla="*/ 211948 h 1317661"/>
                      <a:gd name="connsiteX5" fmla="*/ 246016 w 354428"/>
                      <a:gd name="connsiteY5" fmla="*/ 367595 h 1317661"/>
                      <a:gd name="connsiteX6" fmla="*/ 278805 w 354428"/>
                      <a:gd name="connsiteY6" fmla="*/ 1172526 h 1317661"/>
                      <a:gd name="connsiteX7" fmla="*/ 161180 w 354428"/>
                      <a:gd name="connsiteY7" fmla="*/ 1317661 h 1317661"/>
                      <a:gd name="connsiteX8" fmla="*/ 161181 w 354428"/>
                      <a:gd name="connsiteY8" fmla="*/ 1317660 h 1317661"/>
                      <a:gd name="connsiteX9" fmla="*/ 43556 w 354428"/>
                      <a:gd name="connsiteY9" fmla="*/ 1172525 h 1317661"/>
                      <a:gd name="connsiteX10" fmla="*/ 82540 w 354428"/>
                      <a:gd name="connsiteY10" fmla="*/ 380500 h 1317661"/>
                      <a:gd name="connsiteX11" fmla="*/ 41633 w 354428"/>
                      <a:gd name="connsiteY11" fmla="*/ 342083 h 1317661"/>
                      <a:gd name="connsiteX12" fmla="*/ 3076 w 354428"/>
                      <a:gd name="connsiteY12" fmla="*/ 236884 h 1317661"/>
                      <a:gd name="connsiteX13" fmla="*/ 17190 w 354428"/>
                      <a:gd name="connsiteY13" fmla="*/ 89683 h 1317661"/>
                      <a:gd name="connsiteX14" fmla="*/ 61133 w 354428"/>
                      <a:gd name="connsiteY14" fmla="*/ 79838 h 1317661"/>
                      <a:gd name="connsiteX15" fmla="*/ 83989 w 354428"/>
                      <a:gd name="connsiteY15" fmla="*/ 48590 h 1317661"/>
                      <a:gd name="connsiteX16" fmla="*/ 123520 w 354428"/>
                      <a:gd name="connsiteY16" fmla="*/ 57379 h 1317661"/>
                      <a:gd name="connsiteX17" fmla="*/ 148988 w 354428"/>
                      <a:gd name="connsiteY17" fmla="*/ 22851 h 1317661"/>
                      <a:gd name="connsiteX18" fmla="*/ 191324 w 354428"/>
                      <a:gd name="connsiteY18" fmla="*/ 36083 h 1317661"/>
                      <a:gd name="connsiteX19" fmla="*/ 221239 w 354428"/>
                      <a:gd name="connsiteY19" fmla="*/ 442 h 1317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54428" h="1317661">
                        <a:moveTo>
                          <a:pt x="221239" y="442"/>
                        </a:moveTo>
                        <a:cubicBezTo>
                          <a:pt x="240499" y="-3204"/>
                          <a:pt x="251237" y="16352"/>
                          <a:pt x="260602" y="34977"/>
                        </a:cubicBezTo>
                        <a:cubicBezTo>
                          <a:pt x="269967" y="53602"/>
                          <a:pt x="265396" y="102555"/>
                          <a:pt x="277429" y="112193"/>
                        </a:cubicBezTo>
                        <a:cubicBezTo>
                          <a:pt x="300481" y="95288"/>
                          <a:pt x="307845" y="58865"/>
                          <a:pt x="346021" y="77800"/>
                        </a:cubicBezTo>
                        <a:cubicBezTo>
                          <a:pt x="363260" y="99042"/>
                          <a:pt x="351246" y="163649"/>
                          <a:pt x="334579" y="211948"/>
                        </a:cubicBezTo>
                        <a:cubicBezTo>
                          <a:pt x="317912" y="260247"/>
                          <a:pt x="298289" y="313674"/>
                          <a:pt x="246016" y="367595"/>
                        </a:cubicBezTo>
                        <a:lnTo>
                          <a:pt x="278805" y="1172526"/>
                        </a:lnTo>
                        <a:cubicBezTo>
                          <a:pt x="278805" y="1252683"/>
                          <a:pt x="226143" y="1317661"/>
                          <a:pt x="161180" y="1317661"/>
                        </a:cubicBezTo>
                        <a:lnTo>
                          <a:pt x="161181" y="1317660"/>
                        </a:lnTo>
                        <a:cubicBezTo>
                          <a:pt x="96218" y="1317660"/>
                          <a:pt x="43556" y="1252682"/>
                          <a:pt x="43556" y="1172525"/>
                        </a:cubicBezTo>
                        <a:lnTo>
                          <a:pt x="82540" y="380500"/>
                        </a:lnTo>
                        <a:cubicBezTo>
                          <a:pt x="64496" y="371156"/>
                          <a:pt x="57081" y="361402"/>
                          <a:pt x="41633" y="342083"/>
                        </a:cubicBezTo>
                        <a:cubicBezTo>
                          <a:pt x="26185" y="322764"/>
                          <a:pt x="7150" y="278951"/>
                          <a:pt x="3076" y="236884"/>
                        </a:cubicBezTo>
                        <a:cubicBezTo>
                          <a:pt x="-998" y="194817"/>
                          <a:pt x="-4607" y="114703"/>
                          <a:pt x="17190" y="89683"/>
                        </a:cubicBezTo>
                        <a:cubicBezTo>
                          <a:pt x="38987" y="64663"/>
                          <a:pt x="45688" y="86595"/>
                          <a:pt x="61133" y="79838"/>
                        </a:cubicBezTo>
                        <a:cubicBezTo>
                          <a:pt x="69119" y="68652"/>
                          <a:pt x="73591" y="52333"/>
                          <a:pt x="83989" y="48590"/>
                        </a:cubicBezTo>
                        <a:cubicBezTo>
                          <a:pt x="94387" y="44847"/>
                          <a:pt x="109241" y="54065"/>
                          <a:pt x="123520" y="57379"/>
                        </a:cubicBezTo>
                        <a:cubicBezTo>
                          <a:pt x="136925" y="52897"/>
                          <a:pt x="125565" y="32170"/>
                          <a:pt x="148988" y="22851"/>
                        </a:cubicBezTo>
                        <a:cubicBezTo>
                          <a:pt x="172411" y="13532"/>
                          <a:pt x="176845" y="33211"/>
                          <a:pt x="191324" y="36083"/>
                        </a:cubicBezTo>
                        <a:cubicBezTo>
                          <a:pt x="202398" y="21125"/>
                          <a:pt x="201979" y="4088"/>
                          <a:pt x="221239" y="44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" name="正方形/長方形 90">
                  <a:extLst>
                    <a:ext uri="{FF2B5EF4-FFF2-40B4-BE49-F238E27FC236}">
                      <a16:creationId xmlns:a16="http://schemas.microsoft.com/office/drawing/2014/main" id="{708EF63A-964E-46E5-AFBF-F89FBBA6C2CE}"/>
                    </a:ext>
                  </a:extLst>
                </p:cNvPr>
                <p:cNvSpPr/>
                <p:nvPr/>
              </p:nvSpPr>
              <p:spPr>
                <a:xfrm rot="19800000">
                  <a:off x="3308496" y="2661666"/>
                  <a:ext cx="201636" cy="94613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8A4B0DDC-9A28-4369-80CE-8356049185DA}"/>
                    </a:ext>
                  </a:extLst>
                </p:cNvPr>
                <p:cNvSpPr/>
                <p:nvPr/>
              </p:nvSpPr>
              <p:spPr>
                <a:xfrm rot="9000000">
                  <a:off x="3442767" y="2635834"/>
                  <a:ext cx="328839" cy="857807"/>
                </a:xfrm>
                <a:custGeom>
                  <a:avLst/>
                  <a:gdLst>
                    <a:gd name="connsiteX0" fmla="*/ 61979 w 393261"/>
                    <a:gd name="connsiteY0" fmla="*/ 958385 h 958385"/>
                    <a:gd name="connsiteX1" fmla="*/ 61979 w 393261"/>
                    <a:gd name="connsiteY1" fmla="*/ 885509 h 958385"/>
                    <a:gd name="connsiteX2" fmla="*/ 0 w 393261"/>
                    <a:gd name="connsiteY2" fmla="*/ 885509 h 958385"/>
                    <a:gd name="connsiteX3" fmla="*/ 0 w 393261"/>
                    <a:gd name="connsiteY3" fmla="*/ 193752 h 958385"/>
                    <a:gd name="connsiteX4" fmla="*/ 193752 w 393261"/>
                    <a:gd name="connsiteY4" fmla="*/ 0 h 958385"/>
                    <a:gd name="connsiteX5" fmla="*/ 199509 w 393261"/>
                    <a:gd name="connsiteY5" fmla="*/ 0 h 958385"/>
                    <a:gd name="connsiteX6" fmla="*/ 393261 w 393261"/>
                    <a:gd name="connsiteY6" fmla="*/ 193752 h 958385"/>
                    <a:gd name="connsiteX7" fmla="*/ 393261 w 393261"/>
                    <a:gd name="connsiteY7" fmla="*/ 885509 h 958385"/>
                    <a:gd name="connsiteX8" fmla="*/ 348337 w 393261"/>
                    <a:gd name="connsiteY8" fmla="*/ 885509 h 958385"/>
                    <a:gd name="connsiteX9" fmla="*/ 348337 w 393261"/>
                    <a:gd name="connsiteY9" fmla="*/ 958385 h 958385"/>
                    <a:gd name="connsiteX0" fmla="*/ 61979 w 393261"/>
                    <a:gd name="connsiteY0" fmla="*/ 958385 h 958385"/>
                    <a:gd name="connsiteX1" fmla="*/ 61979 w 393261"/>
                    <a:gd name="connsiteY1" fmla="*/ 885509 h 958385"/>
                    <a:gd name="connsiteX2" fmla="*/ 0 w 393261"/>
                    <a:gd name="connsiteY2" fmla="*/ 885509 h 958385"/>
                    <a:gd name="connsiteX3" fmla="*/ 0 w 393261"/>
                    <a:gd name="connsiteY3" fmla="*/ 193752 h 958385"/>
                    <a:gd name="connsiteX4" fmla="*/ 193752 w 393261"/>
                    <a:gd name="connsiteY4" fmla="*/ 0 h 958385"/>
                    <a:gd name="connsiteX5" fmla="*/ 199509 w 393261"/>
                    <a:gd name="connsiteY5" fmla="*/ 0 h 958385"/>
                    <a:gd name="connsiteX6" fmla="*/ 393261 w 393261"/>
                    <a:gd name="connsiteY6" fmla="*/ 193752 h 958385"/>
                    <a:gd name="connsiteX7" fmla="*/ 348337 w 393261"/>
                    <a:gd name="connsiteY7" fmla="*/ 885509 h 958385"/>
                    <a:gd name="connsiteX8" fmla="*/ 348337 w 393261"/>
                    <a:gd name="connsiteY8" fmla="*/ 958385 h 958385"/>
                    <a:gd name="connsiteX9" fmla="*/ 61979 w 393261"/>
                    <a:gd name="connsiteY9" fmla="*/ 958385 h 958385"/>
                    <a:gd name="connsiteX0" fmla="*/ 61979 w 393261"/>
                    <a:gd name="connsiteY0" fmla="*/ 958385 h 958385"/>
                    <a:gd name="connsiteX1" fmla="*/ 61979 w 393261"/>
                    <a:gd name="connsiteY1" fmla="*/ 885509 h 958385"/>
                    <a:gd name="connsiteX2" fmla="*/ 0 w 393261"/>
                    <a:gd name="connsiteY2" fmla="*/ 885509 h 958385"/>
                    <a:gd name="connsiteX3" fmla="*/ 0 w 393261"/>
                    <a:gd name="connsiteY3" fmla="*/ 193752 h 958385"/>
                    <a:gd name="connsiteX4" fmla="*/ 193752 w 393261"/>
                    <a:gd name="connsiteY4" fmla="*/ 0 h 958385"/>
                    <a:gd name="connsiteX5" fmla="*/ 199509 w 393261"/>
                    <a:gd name="connsiteY5" fmla="*/ 0 h 958385"/>
                    <a:gd name="connsiteX6" fmla="*/ 393261 w 393261"/>
                    <a:gd name="connsiteY6" fmla="*/ 193752 h 958385"/>
                    <a:gd name="connsiteX7" fmla="*/ 348337 w 393261"/>
                    <a:gd name="connsiteY7" fmla="*/ 958385 h 958385"/>
                    <a:gd name="connsiteX8" fmla="*/ 61979 w 393261"/>
                    <a:gd name="connsiteY8" fmla="*/ 958385 h 958385"/>
                    <a:gd name="connsiteX0" fmla="*/ 61979 w 393261"/>
                    <a:gd name="connsiteY0" fmla="*/ 958385 h 958385"/>
                    <a:gd name="connsiteX1" fmla="*/ 0 w 393261"/>
                    <a:gd name="connsiteY1" fmla="*/ 885509 h 958385"/>
                    <a:gd name="connsiteX2" fmla="*/ 0 w 393261"/>
                    <a:gd name="connsiteY2" fmla="*/ 193752 h 958385"/>
                    <a:gd name="connsiteX3" fmla="*/ 193752 w 393261"/>
                    <a:gd name="connsiteY3" fmla="*/ 0 h 958385"/>
                    <a:gd name="connsiteX4" fmla="*/ 199509 w 393261"/>
                    <a:gd name="connsiteY4" fmla="*/ 0 h 958385"/>
                    <a:gd name="connsiteX5" fmla="*/ 393261 w 393261"/>
                    <a:gd name="connsiteY5" fmla="*/ 193752 h 958385"/>
                    <a:gd name="connsiteX6" fmla="*/ 348337 w 393261"/>
                    <a:gd name="connsiteY6" fmla="*/ 958385 h 958385"/>
                    <a:gd name="connsiteX7" fmla="*/ 61979 w 393261"/>
                    <a:gd name="connsiteY7" fmla="*/ 958385 h 958385"/>
                    <a:gd name="connsiteX0" fmla="*/ 61979 w 393261"/>
                    <a:gd name="connsiteY0" fmla="*/ 958385 h 958385"/>
                    <a:gd name="connsiteX1" fmla="*/ 0 w 393261"/>
                    <a:gd name="connsiteY1" fmla="*/ 193752 h 958385"/>
                    <a:gd name="connsiteX2" fmla="*/ 193752 w 393261"/>
                    <a:gd name="connsiteY2" fmla="*/ 0 h 958385"/>
                    <a:gd name="connsiteX3" fmla="*/ 199509 w 393261"/>
                    <a:gd name="connsiteY3" fmla="*/ 0 h 958385"/>
                    <a:gd name="connsiteX4" fmla="*/ 393261 w 393261"/>
                    <a:gd name="connsiteY4" fmla="*/ 193752 h 958385"/>
                    <a:gd name="connsiteX5" fmla="*/ 348337 w 393261"/>
                    <a:gd name="connsiteY5" fmla="*/ 958385 h 958385"/>
                    <a:gd name="connsiteX6" fmla="*/ 61979 w 393261"/>
                    <a:gd name="connsiteY6" fmla="*/ 958385 h 958385"/>
                    <a:gd name="connsiteX0" fmla="*/ 61979 w 393261"/>
                    <a:gd name="connsiteY0" fmla="*/ 958385 h 958385"/>
                    <a:gd name="connsiteX1" fmla="*/ 0 w 393261"/>
                    <a:gd name="connsiteY1" fmla="*/ 193752 h 958385"/>
                    <a:gd name="connsiteX2" fmla="*/ 193752 w 393261"/>
                    <a:gd name="connsiteY2" fmla="*/ 0 h 958385"/>
                    <a:gd name="connsiteX3" fmla="*/ 199509 w 393261"/>
                    <a:gd name="connsiteY3" fmla="*/ 0 h 958385"/>
                    <a:gd name="connsiteX4" fmla="*/ 393261 w 393261"/>
                    <a:gd name="connsiteY4" fmla="*/ 193752 h 958385"/>
                    <a:gd name="connsiteX5" fmla="*/ 386034 w 393261"/>
                    <a:gd name="connsiteY5" fmla="*/ 954141 h 958385"/>
                    <a:gd name="connsiteX6" fmla="*/ 61979 w 393261"/>
                    <a:gd name="connsiteY6" fmla="*/ 958385 h 95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3261" h="958385">
                      <a:moveTo>
                        <a:pt x="61979" y="958385"/>
                      </a:moveTo>
                      <a:lnTo>
                        <a:pt x="0" y="193752"/>
                      </a:lnTo>
                      <a:cubicBezTo>
                        <a:pt x="0" y="86746"/>
                        <a:pt x="86746" y="0"/>
                        <a:pt x="193752" y="0"/>
                      </a:cubicBezTo>
                      <a:lnTo>
                        <a:pt x="199509" y="0"/>
                      </a:lnTo>
                      <a:cubicBezTo>
                        <a:pt x="306515" y="0"/>
                        <a:pt x="393261" y="86746"/>
                        <a:pt x="393261" y="193752"/>
                      </a:cubicBezTo>
                      <a:lnTo>
                        <a:pt x="386034" y="954141"/>
                      </a:lnTo>
                      <a:lnTo>
                        <a:pt x="61979" y="958385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B1AE1C5B-7ADA-49B9-BA89-1F8209D7215D}"/>
                  </a:ext>
                </a:extLst>
              </p:cNvPr>
              <p:cNvSpPr/>
              <p:nvPr/>
            </p:nvSpPr>
            <p:spPr>
              <a:xfrm rot="3600000">
                <a:off x="2424602" y="2377963"/>
                <a:ext cx="89958" cy="6817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8B3DBD7E-96D6-4A05-89F5-04C4727831BC}"/>
                  </a:ext>
                </a:extLst>
              </p:cNvPr>
              <p:cNvSpPr/>
              <p:nvPr/>
            </p:nvSpPr>
            <p:spPr>
              <a:xfrm rot="3600000">
                <a:off x="2481752" y="2463687"/>
                <a:ext cx="89958" cy="6817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CE04458C-413E-4946-B851-64D92B46E2B3}"/>
              </a:ext>
            </a:extLst>
          </p:cNvPr>
          <p:cNvGrpSpPr/>
          <p:nvPr/>
        </p:nvGrpSpPr>
        <p:grpSpPr>
          <a:xfrm>
            <a:off x="7044090" y="596593"/>
            <a:ext cx="1617254" cy="2939539"/>
            <a:chOff x="7044090" y="596593"/>
            <a:chExt cx="1617254" cy="2939539"/>
          </a:xfrm>
        </p:grpSpPr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B446DBA1-7268-4FFE-8766-92C3BE12955A}"/>
                </a:ext>
              </a:extLst>
            </p:cNvPr>
            <p:cNvGrpSpPr/>
            <p:nvPr/>
          </p:nvGrpSpPr>
          <p:grpSpPr>
            <a:xfrm>
              <a:off x="7044090" y="596593"/>
              <a:ext cx="1512613" cy="2939539"/>
              <a:chOff x="7044090" y="596593"/>
              <a:chExt cx="1512613" cy="2939539"/>
            </a:xfrm>
          </p:grpSpPr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3FEB5E55-95AA-45FE-BCA5-54E7A6D54775}"/>
                  </a:ext>
                </a:extLst>
              </p:cNvPr>
              <p:cNvGrpSpPr/>
              <p:nvPr/>
            </p:nvGrpSpPr>
            <p:grpSpPr>
              <a:xfrm>
                <a:off x="7183844" y="1926359"/>
                <a:ext cx="1356726" cy="1609773"/>
                <a:chOff x="7183844" y="1926359"/>
                <a:chExt cx="1356726" cy="1609773"/>
              </a:xfrm>
            </p:grpSpPr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A7464D6E-3D95-4190-9101-3141835EE33A}"/>
                    </a:ext>
                  </a:extLst>
                </p:cNvPr>
                <p:cNvSpPr/>
                <p:nvPr/>
              </p:nvSpPr>
              <p:spPr>
                <a:xfrm>
                  <a:off x="7611184" y="1926359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E1A4A5FA-D40E-4DC2-AB16-A73EF8B1E60F}"/>
                    </a:ext>
                  </a:extLst>
                </p:cNvPr>
                <p:cNvSpPr/>
                <p:nvPr/>
              </p:nvSpPr>
              <p:spPr>
                <a:xfrm>
                  <a:off x="7183844" y="2275194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8" name="片側の 2 つの角を丸めた四角形 144">
                  <a:extLst>
                    <a:ext uri="{FF2B5EF4-FFF2-40B4-BE49-F238E27FC236}">
                      <a16:creationId xmlns:a16="http://schemas.microsoft.com/office/drawing/2014/main" id="{75D464D1-4278-48E9-870E-4B8F0B468B1E}"/>
                    </a:ext>
                  </a:extLst>
                </p:cNvPr>
                <p:cNvSpPr/>
                <p:nvPr/>
              </p:nvSpPr>
              <p:spPr>
                <a:xfrm>
                  <a:off x="7289604" y="2224909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A9D098D0-4E23-420E-8E3A-F09E9B40AD58}"/>
                    </a:ext>
                  </a:extLst>
                </p:cNvPr>
                <p:cNvGrpSpPr/>
                <p:nvPr/>
              </p:nvGrpSpPr>
              <p:grpSpPr>
                <a:xfrm>
                  <a:off x="7544422" y="2224913"/>
                  <a:ext cx="750362" cy="961060"/>
                  <a:chOff x="7888586" y="3212226"/>
                  <a:chExt cx="423862" cy="535454"/>
                </a:xfrm>
              </p:grpSpPr>
              <p:sp>
                <p:nvSpPr>
                  <p:cNvPr id="233" name="台形 232">
                    <a:extLst>
                      <a:ext uri="{FF2B5EF4-FFF2-40B4-BE49-F238E27FC236}">
                        <a16:creationId xmlns:a16="http://schemas.microsoft.com/office/drawing/2014/main" id="{CE48D50D-C0E9-437A-A557-2C4214FF578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39073" y="3217355"/>
                    <a:ext cx="323141" cy="339719"/>
                  </a:xfrm>
                  <a:prstGeom prst="trapezoid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4" name="台形 233">
                    <a:extLst>
                      <a:ext uri="{FF2B5EF4-FFF2-40B4-BE49-F238E27FC236}">
                        <a16:creationId xmlns:a16="http://schemas.microsoft.com/office/drawing/2014/main" id="{9CCB8335-E5BE-4A27-8A1A-0DA6A6DFC39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030666" y="3212226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5" name="台形 731">
                    <a:extLst>
                      <a:ext uri="{FF2B5EF4-FFF2-40B4-BE49-F238E27FC236}">
                        <a16:creationId xmlns:a16="http://schemas.microsoft.com/office/drawing/2014/main" id="{0F8A737A-2B0B-4D9B-A773-A2E782303732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8043564" y="3325022"/>
                    <a:ext cx="113904" cy="422658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1234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36" name="グループ化 235">
                    <a:extLst>
                      <a:ext uri="{FF2B5EF4-FFF2-40B4-BE49-F238E27FC236}">
                        <a16:creationId xmlns:a16="http://schemas.microsoft.com/office/drawing/2014/main" id="{137D1401-76C7-495A-8DCE-C17AF193689B}"/>
                      </a:ext>
                    </a:extLst>
                  </p:cNvPr>
                  <p:cNvGrpSpPr/>
                  <p:nvPr/>
                </p:nvGrpSpPr>
                <p:grpSpPr>
                  <a:xfrm>
                    <a:off x="7888586" y="3212228"/>
                    <a:ext cx="423862" cy="112796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237" name="平行四辺形 236">
                      <a:extLst>
                        <a:ext uri="{FF2B5EF4-FFF2-40B4-BE49-F238E27FC236}">
                          <a16:creationId xmlns:a16="http://schemas.microsoft.com/office/drawing/2014/main" id="{BA4A4D88-9CA2-4692-9345-D27EABADB8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8" name="平行四辺形 237">
                      <a:extLst>
                        <a:ext uri="{FF2B5EF4-FFF2-40B4-BE49-F238E27FC236}">
                          <a16:creationId xmlns:a16="http://schemas.microsoft.com/office/drawing/2014/main" id="{86DF6524-5C41-4E2C-BC47-C8C6D8B9D047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30" name="楕円 229">
                  <a:extLst>
                    <a:ext uri="{FF2B5EF4-FFF2-40B4-BE49-F238E27FC236}">
                      <a16:creationId xmlns:a16="http://schemas.microsoft.com/office/drawing/2014/main" id="{3E81CF58-9E6D-48C7-9768-3F11224A4891}"/>
                    </a:ext>
                  </a:extLst>
                </p:cNvPr>
                <p:cNvSpPr/>
                <p:nvPr/>
              </p:nvSpPr>
              <p:spPr>
                <a:xfrm>
                  <a:off x="7873443" y="3341717"/>
                  <a:ext cx="112826" cy="112826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1" name="平行四辺形 19">
                  <a:extLst>
                    <a:ext uri="{FF2B5EF4-FFF2-40B4-BE49-F238E27FC236}">
                      <a16:creationId xmlns:a16="http://schemas.microsoft.com/office/drawing/2014/main" id="{79E29358-E45F-46F9-8AB9-52ACF445CC33}"/>
                    </a:ext>
                  </a:extLst>
                </p:cNvPr>
                <p:cNvSpPr/>
                <p:nvPr/>
              </p:nvSpPr>
              <p:spPr>
                <a:xfrm>
                  <a:off x="7929856" y="2224909"/>
                  <a:ext cx="417620" cy="96672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35904"/>
                    <a:gd name="connsiteY0" fmla="*/ 538608 h 538608"/>
                    <a:gd name="connsiteX1" fmla="*/ 135008 w 235904"/>
                    <a:gd name="connsiteY1" fmla="*/ 0 h 538608"/>
                    <a:gd name="connsiteX2" fmla="*/ 202567 w 235904"/>
                    <a:gd name="connsiteY2" fmla="*/ 856 h 538608"/>
                    <a:gd name="connsiteX3" fmla="*/ 235904 w 235904"/>
                    <a:gd name="connsiteY3" fmla="*/ 133350 h 538608"/>
                    <a:gd name="connsiteX4" fmla="*/ 138272 w 235904"/>
                    <a:gd name="connsiteY4" fmla="*/ 177069 h 538608"/>
                    <a:gd name="connsiteX5" fmla="*/ 151261 w 235904"/>
                    <a:gd name="connsiteY5" fmla="*/ 344850 h 538608"/>
                    <a:gd name="connsiteX6" fmla="*/ 0 w 235904"/>
                    <a:gd name="connsiteY6" fmla="*/ 538608 h 538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5904" h="538608">
                      <a:moveTo>
                        <a:pt x="0" y="538608"/>
                      </a:moveTo>
                      <a:lnTo>
                        <a:pt x="135008" y="0"/>
                      </a:lnTo>
                      <a:lnTo>
                        <a:pt x="202567" y="856"/>
                      </a:lnTo>
                      <a:lnTo>
                        <a:pt x="235904" y="133350"/>
                      </a:lnTo>
                      <a:lnTo>
                        <a:pt x="138272" y="177069"/>
                      </a:lnTo>
                      <a:lnTo>
                        <a:pt x="151261" y="344850"/>
                      </a:lnTo>
                      <a:lnTo>
                        <a:pt x="0" y="53860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2" name="平行四辺形 19">
                  <a:extLst>
                    <a:ext uri="{FF2B5EF4-FFF2-40B4-BE49-F238E27FC236}">
                      <a16:creationId xmlns:a16="http://schemas.microsoft.com/office/drawing/2014/main" id="{98C27F9E-36C1-4350-9C96-4D3073E86D5A}"/>
                    </a:ext>
                  </a:extLst>
                </p:cNvPr>
                <p:cNvSpPr/>
                <p:nvPr/>
              </p:nvSpPr>
              <p:spPr>
                <a:xfrm flipH="1">
                  <a:off x="7491730" y="2224909"/>
                  <a:ext cx="430613" cy="953546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3243"/>
                    <a:gd name="connsiteY0" fmla="*/ 531268 h 531268"/>
                    <a:gd name="connsiteX1" fmla="*/ 142347 w 243243"/>
                    <a:gd name="connsiteY1" fmla="*/ 0 h 531268"/>
                    <a:gd name="connsiteX2" fmla="*/ 209906 w 243243"/>
                    <a:gd name="connsiteY2" fmla="*/ 856 h 531268"/>
                    <a:gd name="connsiteX3" fmla="*/ 243243 w 243243"/>
                    <a:gd name="connsiteY3" fmla="*/ 133350 h 531268"/>
                    <a:gd name="connsiteX4" fmla="*/ 145611 w 243243"/>
                    <a:gd name="connsiteY4" fmla="*/ 177069 h 531268"/>
                    <a:gd name="connsiteX5" fmla="*/ 158600 w 243243"/>
                    <a:gd name="connsiteY5" fmla="*/ 344850 h 531268"/>
                    <a:gd name="connsiteX6" fmla="*/ 0 w 243243"/>
                    <a:gd name="connsiteY6" fmla="*/ 531268 h 531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3243" h="531268">
                      <a:moveTo>
                        <a:pt x="0" y="531268"/>
                      </a:moveTo>
                      <a:lnTo>
                        <a:pt x="142347" y="0"/>
                      </a:lnTo>
                      <a:lnTo>
                        <a:pt x="209906" y="856"/>
                      </a:lnTo>
                      <a:lnTo>
                        <a:pt x="243243" y="133350"/>
                      </a:lnTo>
                      <a:lnTo>
                        <a:pt x="145611" y="177069"/>
                      </a:lnTo>
                      <a:lnTo>
                        <a:pt x="158600" y="344850"/>
                      </a:lnTo>
                      <a:lnTo>
                        <a:pt x="0" y="53126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52051044-C7A2-46A9-BFE0-585D7E8CC950}"/>
                  </a:ext>
                </a:extLst>
              </p:cNvPr>
              <p:cNvGrpSpPr/>
              <p:nvPr/>
            </p:nvGrpSpPr>
            <p:grpSpPr>
              <a:xfrm>
                <a:off x="7044090" y="596593"/>
                <a:ext cx="1512613" cy="1538854"/>
                <a:chOff x="8078802" y="347110"/>
                <a:chExt cx="1512613" cy="1538854"/>
              </a:xfrm>
            </p:grpSpPr>
            <p:grpSp>
              <p:nvGrpSpPr>
                <p:cNvPr id="201" name="グループ化 200">
                  <a:extLst>
                    <a:ext uri="{FF2B5EF4-FFF2-40B4-BE49-F238E27FC236}">
                      <a16:creationId xmlns:a16="http://schemas.microsoft.com/office/drawing/2014/main" id="{0DCB3A61-B1FF-4B69-B043-4692AA4BA1E0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219" name="グループ化 218">
                    <a:extLst>
                      <a:ext uri="{FF2B5EF4-FFF2-40B4-BE49-F238E27FC236}">
                        <a16:creationId xmlns:a16="http://schemas.microsoft.com/office/drawing/2014/main" id="{72909D07-C396-42F9-BD63-7FC6C66B708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224" name="円/楕円 536">
                      <a:extLst>
                        <a:ext uri="{FF2B5EF4-FFF2-40B4-BE49-F238E27FC236}">
                          <a16:creationId xmlns:a16="http://schemas.microsoft.com/office/drawing/2014/main" id="{980BE2DB-4B3E-411F-881F-6EE58858BF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5" name="円/楕円 537">
                      <a:extLst>
                        <a:ext uri="{FF2B5EF4-FFF2-40B4-BE49-F238E27FC236}">
                          <a16:creationId xmlns:a16="http://schemas.microsoft.com/office/drawing/2014/main" id="{785026C8-42B1-4088-AA44-B0F4401B38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BB126212-7CDD-44CC-8E6D-B67FF1CA7F8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222" name="円/楕円 534">
                      <a:extLst>
                        <a:ext uri="{FF2B5EF4-FFF2-40B4-BE49-F238E27FC236}">
                          <a16:creationId xmlns:a16="http://schemas.microsoft.com/office/drawing/2014/main" id="{076814F2-F9D8-4B8E-90AB-1A9C758C61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3" name="円/楕円 535">
                      <a:extLst>
                        <a:ext uri="{FF2B5EF4-FFF2-40B4-BE49-F238E27FC236}">
                          <a16:creationId xmlns:a16="http://schemas.microsoft.com/office/drawing/2014/main" id="{E09D3B67-0A3D-4B26-AA3A-38236E0BE5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1" name="円/楕円 533">
                    <a:extLst>
                      <a:ext uri="{FF2B5EF4-FFF2-40B4-BE49-F238E27FC236}">
                        <a16:creationId xmlns:a16="http://schemas.microsoft.com/office/drawing/2014/main" id="{BE417EFA-BB95-4E4F-9A94-6CC76F9CB8F1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2" name="四角形: 角を丸くする 201">
                  <a:extLst>
                    <a:ext uri="{FF2B5EF4-FFF2-40B4-BE49-F238E27FC236}">
                      <a16:creationId xmlns:a16="http://schemas.microsoft.com/office/drawing/2014/main" id="{F6D8B6F2-8E9B-437B-8BDE-9E2F9A81FB5E}"/>
                    </a:ext>
                  </a:extLst>
                </p:cNvPr>
                <p:cNvSpPr/>
                <p:nvPr/>
              </p:nvSpPr>
              <p:spPr>
                <a:xfrm>
                  <a:off x="852954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四角形: 角を丸くする 202">
                  <a:extLst>
                    <a:ext uri="{FF2B5EF4-FFF2-40B4-BE49-F238E27FC236}">
                      <a16:creationId xmlns:a16="http://schemas.microsoft.com/office/drawing/2014/main" id="{B8921657-A339-4ABA-A6AC-2803D38F2A99}"/>
                    </a:ext>
                  </a:extLst>
                </p:cNvPr>
                <p:cNvSpPr/>
                <p:nvPr/>
              </p:nvSpPr>
              <p:spPr>
                <a:xfrm>
                  <a:off x="908199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月 203">
                  <a:extLst>
                    <a:ext uri="{FF2B5EF4-FFF2-40B4-BE49-F238E27FC236}">
                      <a16:creationId xmlns:a16="http://schemas.microsoft.com/office/drawing/2014/main" id="{7FA8DBB1-B3E4-4828-AC51-C55793EBEDBB}"/>
                    </a:ext>
                  </a:extLst>
                </p:cNvPr>
                <p:cNvSpPr/>
                <p:nvPr/>
              </p:nvSpPr>
              <p:spPr>
                <a:xfrm rot="4631141">
                  <a:off x="8506860" y="246205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月 204">
                  <a:extLst>
                    <a:ext uri="{FF2B5EF4-FFF2-40B4-BE49-F238E27FC236}">
                      <a16:creationId xmlns:a16="http://schemas.microsoft.com/office/drawing/2014/main" id="{992B3841-A861-456C-8557-E6203CAE818D}"/>
                    </a:ext>
                  </a:extLst>
                </p:cNvPr>
                <p:cNvSpPr/>
                <p:nvPr/>
              </p:nvSpPr>
              <p:spPr>
                <a:xfrm rot="3600000">
                  <a:off x="8438871" y="346260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6" name="月 205">
                  <a:extLst>
                    <a:ext uri="{FF2B5EF4-FFF2-40B4-BE49-F238E27FC236}">
                      <a16:creationId xmlns:a16="http://schemas.microsoft.com/office/drawing/2014/main" id="{AB20D6C3-AB2D-4E33-991C-2C4562533BB2}"/>
                    </a:ext>
                  </a:extLst>
                </p:cNvPr>
                <p:cNvSpPr/>
                <p:nvPr/>
              </p:nvSpPr>
              <p:spPr>
                <a:xfrm rot="5400000">
                  <a:off x="8590295" y="122170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月 206">
                  <a:extLst>
                    <a:ext uri="{FF2B5EF4-FFF2-40B4-BE49-F238E27FC236}">
                      <a16:creationId xmlns:a16="http://schemas.microsoft.com/office/drawing/2014/main" id="{A13B0BD2-C0B7-49AE-BAF8-AB3F04E4B29C}"/>
                    </a:ext>
                  </a:extLst>
                </p:cNvPr>
                <p:cNvSpPr/>
                <p:nvPr/>
              </p:nvSpPr>
              <p:spPr>
                <a:xfrm rot="8100000">
                  <a:off x="9110500" y="347110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月 207">
                  <a:extLst>
                    <a:ext uri="{FF2B5EF4-FFF2-40B4-BE49-F238E27FC236}">
                      <a16:creationId xmlns:a16="http://schemas.microsoft.com/office/drawing/2014/main" id="{2B7FF327-489D-431D-9DF7-797382D24982}"/>
                    </a:ext>
                  </a:extLst>
                </p:cNvPr>
                <p:cNvSpPr/>
                <p:nvPr/>
              </p:nvSpPr>
              <p:spPr>
                <a:xfrm rot="3472113">
                  <a:off x="8625192" y="453129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6DEB6E3A-D071-4687-B29B-AFDC35610C7F}"/>
                    </a:ext>
                  </a:extLst>
                </p:cNvPr>
                <p:cNvGrpSpPr/>
                <p:nvPr/>
              </p:nvGrpSpPr>
              <p:grpSpPr>
                <a:xfrm>
                  <a:off x="8569574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38CD5A0E-F86A-4F4B-A939-A191B97E3748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7" name="四角形: 角を丸くする 216">
                    <a:extLst>
                      <a:ext uri="{FF2B5EF4-FFF2-40B4-BE49-F238E27FC236}">
                        <a16:creationId xmlns:a16="http://schemas.microsoft.com/office/drawing/2014/main" id="{D61E1CAC-D736-45F9-A8F6-A7D2A9FF72BD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8" name="四角形: 角を丸くする 217">
                    <a:extLst>
                      <a:ext uri="{FF2B5EF4-FFF2-40B4-BE49-F238E27FC236}">
                        <a16:creationId xmlns:a16="http://schemas.microsoft.com/office/drawing/2014/main" id="{ACEDB744-80EB-4055-830E-F9312505A855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66093"/>
                    <a:ext cx="125822" cy="5697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3E430F96-8942-41AD-BEEE-259D2F2A7103}"/>
                    </a:ext>
                  </a:extLst>
                </p:cNvPr>
                <p:cNvGrpSpPr/>
                <p:nvPr/>
              </p:nvGrpSpPr>
              <p:grpSpPr>
                <a:xfrm>
                  <a:off x="9138693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213" name="フリーフォーム: 図形 212">
                    <a:extLst>
                      <a:ext uri="{FF2B5EF4-FFF2-40B4-BE49-F238E27FC236}">
                        <a16:creationId xmlns:a16="http://schemas.microsoft.com/office/drawing/2014/main" id="{CB9996CC-7A7C-4E32-90C2-764F71489345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4" name="四角形: 角を丸くする 213">
                    <a:extLst>
                      <a:ext uri="{FF2B5EF4-FFF2-40B4-BE49-F238E27FC236}">
                        <a16:creationId xmlns:a16="http://schemas.microsoft.com/office/drawing/2014/main" id="{782FD8E5-D40B-44B9-B5E3-DC5A32BBFD6D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5" name="四角形: 角を丸くする 214">
                    <a:extLst>
                      <a:ext uri="{FF2B5EF4-FFF2-40B4-BE49-F238E27FC236}">
                        <a16:creationId xmlns:a16="http://schemas.microsoft.com/office/drawing/2014/main" id="{DEC0225A-6168-498E-A535-69D4D3D6BA36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66093"/>
                    <a:ext cx="125822" cy="5697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1" name="円/楕円 638">
                  <a:extLst>
                    <a:ext uri="{FF2B5EF4-FFF2-40B4-BE49-F238E27FC236}">
                      <a16:creationId xmlns:a16="http://schemas.microsoft.com/office/drawing/2014/main" id="{38D9AB69-E04E-492A-8B14-4A409FBAF362}"/>
                    </a:ext>
                  </a:extLst>
                </p:cNvPr>
                <p:cNvSpPr/>
                <p:nvPr/>
              </p:nvSpPr>
              <p:spPr>
                <a:xfrm>
                  <a:off x="8872448" y="1482246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2" name="月 211">
                  <a:extLst>
                    <a:ext uri="{FF2B5EF4-FFF2-40B4-BE49-F238E27FC236}">
                      <a16:creationId xmlns:a16="http://schemas.microsoft.com/office/drawing/2014/main" id="{880A45BF-B1FC-4207-8CFA-71C8F1C9B2B6}"/>
                    </a:ext>
                  </a:extLst>
                </p:cNvPr>
                <p:cNvSpPr/>
                <p:nvPr/>
              </p:nvSpPr>
              <p:spPr>
                <a:xfrm rot="3472113">
                  <a:off x="8854674" y="565161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9A9866D2-7B0C-417A-AFA9-A1805521477B}"/>
                </a:ext>
              </a:extLst>
            </p:cNvPr>
            <p:cNvGrpSpPr/>
            <p:nvPr/>
          </p:nvGrpSpPr>
          <p:grpSpPr>
            <a:xfrm>
              <a:off x="7643650" y="1801951"/>
              <a:ext cx="1017694" cy="1333645"/>
              <a:chOff x="2772866" y="2186110"/>
              <a:chExt cx="1017694" cy="1333645"/>
            </a:xfrm>
          </p:grpSpPr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D4D0BE0E-0557-41ED-9729-9B09AEB10675}"/>
                  </a:ext>
                </a:extLst>
              </p:cNvPr>
              <p:cNvGrpSpPr/>
              <p:nvPr/>
            </p:nvGrpSpPr>
            <p:grpSpPr>
              <a:xfrm>
                <a:off x="2772866" y="2186110"/>
                <a:ext cx="896746" cy="1237382"/>
                <a:chOff x="1757880" y="2164339"/>
                <a:chExt cx="896746" cy="1237382"/>
              </a:xfrm>
            </p:grpSpPr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FDF946B3-8314-41F3-ACC1-7A92900C53BD}"/>
                    </a:ext>
                  </a:extLst>
                </p:cNvPr>
                <p:cNvGrpSpPr/>
                <p:nvPr/>
              </p:nvGrpSpPr>
              <p:grpSpPr>
                <a:xfrm>
                  <a:off x="1757880" y="2164339"/>
                  <a:ext cx="562129" cy="174631"/>
                  <a:chOff x="2169053" y="3345052"/>
                  <a:chExt cx="3313050" cy="1087556"/>
                </a:xfrm>
              </p:grpSpPr>
              <p:sp>
                <p:nvSpPr>
                  <p:cNvPr id="171" name="正方形/長方形 170">
                    <a:extLst>
                      <a:ext uri="{FF2B5EF4-FFF2-40B4-BE49-F238E27FC236}">
                        <a16:creationId xmlns:a16="http://schemas.microsoft.com/office/drawing/2014/main" id="{FFB9EB8E-6A88-411C-8B1E-E23CBD39F828}"/>
                      </a:ext>
                    </a:extLst>
                  </p:cNvPr>
                  <p:cNvSpPr/>
                  <p:nvPr/>
                </p:nvSpPr>
                <p:spPr>
                  <a:xfrm>
                    <a:off x="2292997" y="3433896"/>
                    <a:ext cx="3012427" cy="459694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2" name="グループ化 171">
                    <a:extLst>
                      <a:ext uri="{FF2B5EF4-FFF2-40B4-BE49-F238E27FC236}">
                        <a16:creationId xmlns:a16="http://schemas.microsoft.com/office/drawing/2014/main" id="{BDD161F1-16BE-4A7F-89DB-8D47843DB29D}"/>
                      </a:ext>
                    </a:extLst>
                  </p:cNvPr>
                  <p:cNvGrpSpPr/>
                  <p:nvPr/>
                </p:nvGrpSpPr>
                <p:grpSpPr>
                  <a:xfrm>
                    <a:off x="2169053" y="3422654"/>
                    <a:ext cx="3275119" cy="479422"/>
                    <a:chOff x="344380" y="3242636"/>
                    <a:chExt cx="8494310" cy="1243423"/>
                  </a:xfrm>
                  <a:solidFill>
                    <a:schemeClr val="bg1">
                      <a:lumMod val="85000"/>
                    </a:schemeClr>
                  </a:solidFill>
                </p:grpSpPr>
                <p:grpSp>
                  <p:nvGrpSpPr>
                    <p:cNvPr id="177" name="グループ化 176">
                      <a:extLst>
                        <a:ext uri="{FF2B5EF4-FFF2-40B4-BE49-F238E27FC236}">
                          <a16:creationId xmlns:a16="http://schemas.microsoft.com/office/drawing/2014/main" id="{734981BF-77B0-4852-AE8E-A514A857C3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18791" y="3271794"/>
                      <a:ext cx="3952500" cy="1192256"/>
                      <a:chOff x="646516" y="3532144"/>
                      <a:chExt cx="7950199" cy="1622139"/>
                    </a:xfrm>
                    <a:grpFill/>
                  </p:grpSpPr>
                  <p:sp>
                    <p:nvSpPr>
                      <p:cNvPr id="190" name="フリーフォーム: 図形 189">
                        <a:extLst>
                          <a:ext uri="{FF2B5EF4-FFF2-40B4-BE49-F238E27FC236}">
                            <a16:creationId xmlns:a16="http://schemas.microsoft.com/office/drawing/2014/main" id="{35C2CDC7-AD80-4B09-BF5C-D2710D7B2572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1587837" y="3752826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91" name="フリーフォーム: 図形 190">
                        <a:extLst>
                          <a:ext uri="{FF2B5EF4-FFF2-40B4-BE49-F238E27FC236}">
                            <a16:creationId xmlns:a16="http://schemas.microsoft.com/office/drawing/2014/main" id="{702816D1-8248-4173-891A-46ECA465C7D5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2393070" y="3377852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92" name="フリーフォーム: 図形 191">
                        <a:extLst>
                          <a:ext uri="{FF2B5EF4-FFF2-40B4-BE49-F238E27FC236}">
                            <a16:creationId xmlns:a16="http://schemas.microsoft.com/office/drawing/2014/main" id="{D523B7A7-29B6-4DCB-B33B-1659274BB79B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3183275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93" name="フリーフォーム: 図形 192">
                        <a:extLst>
                          <a:ext uri="{FF2B5EF4-FFF2-40B4-BE49-F238E27FC236}">
                            <a16:creationId xmlns:a16="http://schemas.microsoft.com/office/drawing/2014/main" id="{576C71BD-5C8C-48A5-ADFB-9D9C19C4C2AA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3988508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94" name="フリーフォーム: 図形 193">
                        <a:extLst>
                          <a:ext uri="{FF2B5EF4-FFF2-40B4-BE49-F238E27FC236}">
                            <a16:creationId xmlns:a16="http://schemas.microsoft.com/office/drawing/2014/main" id="{E3D6CFB2-3619-45A1-94B3-FF9C54CF25CB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4794588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95" name="フリーフォーム: 図形 194">
                        <a:extLst>
                          <a:ext uri="{FF2B5EF4-FFF2-40B4-BE49-F238E27FC236}">
                            <a16:creationId xmlns:a16="http://schemas.microsoft.com/office/drawing/2014/main" id="{26C4896A-A23D-4B6D-BC46-639D36419605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5599821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96" name="フリーフォーム: 図形 195">
                        <a:extLst>
                          <a:ext uri="{FF2B5EF4-FFF2-40B4-BE49-F238E27FC236}">
                            <a16:creationId xmlns:a16="http://schemas.microsoft.com/office/drawing/2014/main" id="{43AEAAFE-A2E2-408D-B526-41F7E29F5588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6390026" y="3752828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97" name="フリーフォーム: 図形 196">
                        <a:extLst>
                          <a:ext uri="{FF2B5EF4-FFF2-40B4-BE49-F238E27FC236}">
                            <a16:creationId xmlns:a16="http://schemas.microsoft.com/office/drawing/2014/main" id="{7D2ABAD7-DCEC-4F5B-99B5-036843733604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7195259" y="3377854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98" name="フリーフォーム: 図形 197">
                        <a:extLst>
                          <a:ext uri="{FF2B5EF4-FFF2-40B4-BE49-F238E27FC236}">
                            <a16:creationId xmlns:a16="http://schemas.microsoft.com/office/drawing/2014/main" id="{B3844E6E-B9C9-4A37-80A2-DF374CA7C3D6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800808" y="3377854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178" name="グループ化 177">
                      <a:extLst>
                        <a:ext uri="{FF2B5EF4-FFF2-40B4-BE49-F238E27FC236}">
                          <a16:creationId xmlns:a16="http://schemas.microsoft.com/office/drawing/2014/main" id="{C36A6D30-612E-4C66-A7CB-97B60CE7125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98589" y="3271794"/>
                      <a:ext cx="3967345" cy="1192256"/>
                      <a:chOff x="1433545" y="3532144"/>
                      <a:chExt cx="7980058" cy="1622139"/>
                    </a:xfrm>
                    <a:grpFill/>
                  </p:grpSpPr>
                  <p:sp>
                    <p:nvSpPr>
                      <p:cNvPr id="181" name="フリーフォーム: 図形 180">
                        <a:extLst>
                          <a:ext uri="{FF2B5EF4-FFF2-40B4-BE49-F238E27FC236}">
                            <a16:creationId xmlns:a16="http://schemas.microsoft.com/office/drawing/2014/main" id="{DBB36DC4-F502-47F1-9EE8-682A407553C2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1587837" y="3752826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2" name="フリーフォーム: 図形 181">
                        <a:extLst>
                          <a:ext uri="{FF2B5EF4-FFF2-40B4-BE49-F238E27FC236}">
                            <a16:creationId xmlns:a16="http://schemas.microsoft.com/office/drawing/2014/main" id="{2543EE1D-3B52-4A2A-8756-0A22A80E9ADE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2393070" y="3377852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3" name="フリーフォーム: 図形 182">
                        <a:extLst>
                          <a:ext uri="{FF2B5EF4-FFF2-40B4-BE49-F238E27FC236}">
                            <a16:creationId xmlns:a16="http://schemas.microsoft.com/office/drawing/2014/main" id="{FE805AB9-C361-4F1A-9260-3838BD57D41A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3183275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4" name="フリーフォーム: 図形 183">
                        <a:extLst>
                          <a:ext uri="{FF2B5EF4-FFF2-40B4-BE49-F238E27FC236}">
                            <a16:creationId xmlns:a16="http://schemas.microsoft.com/office/drawing/2014/main" id="{EC3D860C-A2B6-4C9F-8ECA-B37C2116A1E8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3988508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5" name="フリーフォーム: 図形 184">
                        <a:extLst>
                          <a:ext uri="{FF2B5EF4-FFF2-40B4-BE49-F238E27FC236}">
                            <a16:creationId xmlns:a16="http://schemas.microsoft.com/office/drawing/2014/main" id="{2410C20B-FAD1-422C-9003-D2B9BA31BFA1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4794588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6" name="フリーフォーム: 図形 185">
                        <a:extLst>
                          <a:ext uri="{FF2B5EF4-FFF2-40B4-BE49-F238E27FC236}">
                            <a16:creationId xmlns:a16="http://schemas.microsoft.com/office/drawing/2014/main" id="{AC695A38-E9E3-4A0C-A5EA-D768602199C1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5599821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7" name="フリーフォーム: 図形 186">
                        <a:extLst>
                          <a:ext uri="{FF2B5EF4-FFF2-40B4-BE49-F238E27FC236}">
                            <a16:creationId xmlns:a16="http://schemas.microsoft.com/office/drawing/2014/main" id="{68BB60B5-6F40-44C3-9FA1-CE7D12A1E106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6390026" y="3752828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8" name="フリーフォーム: 図形 187">
                        <a:extLst>
                          <a:ext uri="{FF2B5EF4-FFF2-40B4-BE49-F238E27FC236}">
                            <a16:creationId xmlns:a16="http://schemas.microsoft.com/office/drawing/2014/main" id="{31651AEC-4820-4DB1-9BC7-13403E21EDD7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7195259" y="3377854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9" name="フリーフォーム: 図形 188">
                        <a:extLst>
                          <a:ext uri="{FF2B5EF4-FFF2-40B4-BE49-F238E27FC236}">
                            <a16:creationId xmlns:a16="http://schemas.microsoft.com/office/drawing/2014/main" id="{84500ACE-ED08-40A2-8DDF-062E36E7D374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8012148" y="3752827"/>
                        <a:ext cx="1247162" cy="1555749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79" name="四角形: 上の 2 つの角を丸める 178">
                      <a:extLst>
                        <a:ext uri="{FF2B5EF4-FFF2-40B4-BE49-F238E27FC236}">
                          <a16:creationId xmlns:a16="http://schemas.microsoft.com/office/drawing/2014/main" id="{BECC8316-00BB-4D5F-B3B5-21AFEAA6AF2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49760" y="3445483"/>
                      <a:ext cx="1235196" cy="845956"/>
                    </a:xfrm>
                    <a:prstGeom prst="round2Same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0" name="四角形: 上の 2 つの角を丸める 179">
                      <a:extLst>
                        <a:ext uri="{FF2B5EF4-FFF2-40B4-BE49-F238E27FC236}">
                          <a16:creationId xmlns:a16="http://schemas.microsoft.com/office/drawing/2014/main" id="{34D5E86C-C375-46C0-A1D6-1958D312F2C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96770" y="3438600"/>
                      <a:ext cx="1237883" cy="845956"/>
                    </a:xfrm>
                    <a:prstGeom prst="round2Same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3" name="四角形: 角を丸くする 172">
                    <a:extLst>
                      <a:ext uri="{FF2B5EF4-FFF2-40B4-BE49-F238E27FC236}">
                        <a16:creationId xmlns:a16="http://schemas.microsoft.com/office/drawing/2014/main" id="{477CFFF1-947D-42A7-AFD7-DC0FC9E6F822}"/>
                      </a:ext>
                    </a:extLst>
                  </p:cNvPr>
                  <p:cNvSpPr/>
                  <p:nvPr/>
                </p:nvSpPr>
                <p:spPr>
                  <a:xfrm>
                    <a:off x="4761268" y="3410742"/>
                    <a:ext cx="345303" cy="504029"/>
                  </a:xfrm>
                  <a:prstGeom prst="roundRect">
                    <a:avLst>
                      <a:gd name="adj" fmla="val 6662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F2E3115D-6DF9-4DAC-876B-4628DF6AD87E}"/>
                      </a:ext>
                    </a:extLst>
                  </p:cNvPr>
                  <p:cNvSpPr/>
                  <p:nvPr/>
                </p:nvSpPr>
                <p:spPr>
                  <a:xfrm>
                    <a:off x="4688220" y="3345052"/>
                    <a:ext cx="632482" cy="632482"/>
                  </a:xfrm>
                  <a:custGeom>
                    <a:avLst/>
                    <a:gdLst>
                      <a:gd name="connsiteX0" fmla="*/ 615066 w 1230132"/>
                      <a:gd name="connsiteY0" fmla="*/ 0 h 1230133"/>
                      <a:gd name="connsiteX1" fmla="*/ 796229 w 1230132"/>
                      <a:gd name="connsiteY1" fmla="*/ 75040 h 1230133"/>
                      <a:gd name="connsiteX2" fmla="*/ 1155093 w 1230132"/>
                      <a:gd name="connsiteY2" fmla="*/ 433904 h 1230133"/>
                      <a:gd name="connsiteX3" fmla="*/ 1155093 w 1230132"/>
                      <a:gd name="connsiteY3" fmla="*/ 796230 h 1230133"/>
                      <a:gd name="connsiteX4" fmla="*/ 796229 w 1230132"/>
                      <a:gd name="connsiteY4" fmla="*/ 1155094 h 1230133"/>
                      <a:gd name="connsiteX5" fmla="*/ 433903 w 1230132"/>
                      <a:gd name="connsiteY5" fmla="*/ 1155094 h 1230133"/>
                      <a:gd name="connsiteX6" fmla="*/ 75039 w 1230132"/>
                      <a:gd name="connsiteY6" fmla="*/ 796230 h 1230133"/>
                      <a:gd name="connsiteX7" fmla="*/ 75039 w 1230132"/>
                      <a:gd name="connsiteY7" fmla="*/ 433904 h 1230133"/>
                      <a:gd name="connsiteX8" fmla="*/ 433903 w 1230132"/>
                      <a:gd name="connsiteY8" fmla="*/ 75040 h 1230133"/>
                      <a:gd name="connsiteX9" fmla="*/ 615066 w 1230132"/>
                      <a:gd name="connsiteY9" fmla="*/ 0 h 12301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30132" h="1230133">
                        <a:moveTo>
                          <a:pt x="615066" y="0"/>
                        </a:moveTo>
                        <a:cubicBezTo>
                          <a:pt x="680635" y="0"/>
                          <a:pt x="746203" y="25014"/>
                          <a:pt x="796229" y="75040"/>
                        </a:cubicBezTo>
                        <a:lnTo>
                          <a:pt x="1155093" y="433904"/>
                        </a:lnTo>
                        <a:cubicBezTo>
                          <a:pt x="1255146" y="533958"/>
                          <a:pt x="1255146" y="696177"/>
                          <a:pt x="1155093" y="796230"/>
                        </a:cubicBezTo>
                        <a:lnTo>
                          <a:pt x="796229" y="1155094"/>
                        </a:lnTo>
                        <a:cubicBezTo>
                          <a:pt x="696176" y="1255147"/>
                          <a:pt x="533957" y="1255147"/>
                          <a:pt x="433903" y="1155094"/>
                        </a:cubicBezTo>
                        <a:lnTo>
                          <a:pt x="75039" y="796230"/>
                        </a:lnTo>
                        <a:cubicBezTo>
                          <a:pt x="-25014" y="696177"/>
                          <a:pt x="-25014" y="533958"/>
                          <a:pt x="75039" y="433904"/>
                        </a:cubicBezTo>
                        <a:lnTo>
                          <a:pt x="433903" y="75040"/>
                        </a:lnTo>
                        <a:cubicBezTo>
                          <a:pt x="483930" y="25014"/>
                          <a:pt x="549498" y="1"/>
                          <a:pt x="615066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C5444995-5038-4F6D-9420-EFE794ABDC0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5125684" y="3636977"/>
                    <a:ext cx="356419" cy="795631"/>
                  </a:xfrm>
                  <a:custGeom>
                    <a:avLst/>
                    <a:gdLst>
                      <a:gd name="connsiteX0" fmla="*/ 55088 w 187133"/>
                      <a:gd name="connsiteY0" fmla="*/ 454678 h 602323"/>
                      <a:gd name="connsiteX1" fmla="*/ 38519 w 187133"/>
                      <a:gd name="connsiteY1" fmla="*/ 471247 h 602323"/>
                      <a:gd name="connsiteX2" fmla="*/ 38519 w 187133"/>
                      <a:gd name="connsiteY2" fmla="*/ 537519 h 602323"/>
                      <a:gd name="connsiteX3" fmla="*/ 55088 w 187133"/>
                      <a:gd name="connsiteY3" fmla="*/ 554088 h 602323"/>
                      <a:gd name="connsiteX4" fmla="*/ 132045 w 187133"/>
                      <a:gd name="connsiteY4" fmla="*/ 554088 h 602323"/>
                      <a:gd name="connsiteX5" fmla="*/ 148614 w 187133"/>
                      <a:gd name="connsiteY5" fmla="*/ 537519 h 602323"/>
                      <a:gd name="connsiteX6" fmla="*/ 148614 w 187133"/>
                      <a:gd name="connsiteY6" fmla="*/ 471247 h 602323"/>
                      <a:gd name="connsiteX7" fmla="*/ 132045 w 187133"/>
                      <a:gd name="connsiteY7" fmla="*/ 454678 h 602323"/>
                      <a:gd name="connsiteX8" fmla="*/ 47857 w 187133"/>
                      <a:gd name="connsiteY8" fmla="*/ 0 h 602323"/>
                      <a:gd name="connsiteX9" fmla="*/ 139276 w 187133"/>
                      <a:gd name="connsiteY9" fmla="*/ 0 h 602323"/>
                      <a:gd name="connsiteX10" fmla="*/ 187133 w 187133"/>
                      <a:gd name="connsiteY10" fmla="*/ 554466 h 602323"/>
                      <a:gd name="connsiteX11" fmla="*/ 139276 w 187133"/>
                      <a:gd name="connsiteY11" fmla="*/ 602323 h 602323"/>
                      <a:gd name="connsiteX12" fmla="*/ 47857 w 187133"/>
                      <a:gd name="connsiteY12" fmla="*/ 602323 h 602323"/>
                      <a:gd name="connsiteX13" fmla="*/ 0 w 187133"/>
                      <a:gd name="connsiteY13" fmla="*/ 554466 h 602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87133" h="602323">
                        <a:moveTo>
                          <a:pt x="55088" y="454678"/>
                        </a:moveTo>
                        <a:cubicBezTo>
                          <a:pt x="45937" y="454678"/>
                          <a:pt x="38519" y="462096"/>
                          <a:pt x="38519" y="471247"/>
                        </a:cubicBezTo>
                        <a:lnTo>
                          <a:pt x="38519" y="537519"/>
                        </a:lnTo>
                        <a:cubicBezTo>
                          <a:pt x="38519" y="546670"/>
                          <a:pt x="45937" y="554088"/>
                          <a:pt x="55088" y="554088"/>
                        </a:cubicBezTo>
                        <a:lnTo>
                          <a:pt x="132045" y="554088"/>
                        </a:lnTo>
                        <a:cubicBezTo>
                          <a:pt x="141196" y="554088"/>
                          <a:pt x="148614" y="546670"/>
                          <a:pt x="148614" y="537519"/>
                        </a:cubicBezTo>
                        <a:lnTo>
                          <a:pt x="148614" y="471247"/>
                        </a:lnTo>
                        <a:cubicBezTo>
                          <a:pt x="148614" y="462096"/>
                          <a:pt x="141196" y="454678"/>
                          <a:pt x="132045" y="454678"/>
                        </a:cubicBezTo>
                        <a:close/>
                        <a:moveTo>
                          <a:pt x="47857" y="0"/>
                        </a:moveTo>
                        <a:lnTo>
                          <a:pt x="139276" y="0"/>
                        </a:lnTo>
                        <a:lnTo>
                          <a:pt x="187133" y="554466"/>
                        </a:lnTo>
                        <a:cubicBezTo>
                          <a:pt x="187133" y="580897"/>
                          <a:pt x="165707" y="602323"/>
                          <a:pt x="139276" y="602323"/>
                        </a:cubicBezTo>
                        <a:lnTo>
                          <a:pt x="47857" y="602323"/>
                        </a:lnTo>
                        <a:cubicBezTo>
                          <a:pt x="21426" y="602323"/>
                          <a:pt x="0" y="580897"/>
                          <a:pt x="0" y="55446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" name="四角形: 角を丸くする 175">
                    <a:extLst>
                      <a:ext uri="{FF2B5EF4-FFF2-40B4-BE49-F238E27FC236}">
                        <a16:creationId xmlns:a16="http://schemas.microsoft.com/office/drawing/2014/main" id="{E6F76CF7-C75F-4E8B-90C5-A40B12B89FB7}"/>
                      </a:ext>
                    </a:extLst>
                  </p:cNvPr>
                  <p:cNvSpPr/>
                  <p:nvPr/>
                </p:nvSpPr>
                <p:spPr>
                  <a:xfrm>
                    <a:off x="4736537" y="3581400"/>
                    <a:ext cx="520831" cy="152691"/>
                  </a:xfrm>
                  <a:prstGeom prst="roundRect">
                    <a:avLst>
                      <a:gd name="adj" fmla="val 23462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AFAE36D2-3641-471D-947F-211E1F35EBEE}"/>
                    </a:ext>
                  </a:extLst>
                </p:cNvPr>
                <p:cNvSpPr/>
                <p:nvPr/>
              </p:nvSpPr>
              <p:spPr>
                <a:xfrm rot="19800000">
                  <a:off x="2325847" y="2234617"/>
                  <a:ext cx="328779" cy="1167104"/>
                </a:xfrm>
                <a:custGeom>
                  <a:avLst/>
                  <a:gdLst>
                    <a:gd name="connsiteX0" fmla="*/ 217798 w 277689"/>
                    <a:gd name="connsiteY0" fmla="*/ 1689 h 1462108"/>
                    <a:gd name="connsiteX1" fmla="*/ 240874 w 277689"/>
                    <a:gd name="connsiteY1" fmla="*/ 24681 h 1462108"/>
                    <a:gd name="connsiteX2" fmla="*/ 262234 w 277689"/>
                    <a:gd name="connsiteY2" fmla="*/ 72723 h 1462108"/>
                    <a:gd name="connsiteX3" fmla="*/ 267044 w 277689"/>
                    <a:gd name="connsiteY3" fmla="*/ 91297 h 1462108"/>
                    <a:gd name="connsiteX4" fmla="*/ 266782 w 277689"/>
                    <a:gd name="connsiteY4" fmla="*/ 96183 h 1462108"/>
                    <a:gd name="connsiteX5" fmla="*/ 268479 w 277689"/>
                    <a:gd name="connsiteY5" fmla="*/ 107102 h 1462108"/>
                    <a:gd name="connsiteX6" fmla="*/ 268041 w 277689"/>
                    <a:gd name="connsiteY6" fmla="*/ 420570 h 1462108"/>
                    <a:gd name="connsiteX7" fmla="*/ 261662 w 277689"/>
                    <a:gd name="connsiteY7" fmla="*/ 461598 h 1462108"/>
                    <a:gd name="connsiteX8" fmla="*/ 244900 w 277689"/>
                    <a:gd name="connsiteY8" fmla="*/ 512042 h 1462108"/>
                    <a:gd name="connsiteX9" fmla="*/ 277689 w 277689"/>
                    <a:gd name="connsiteY9" fmla="*/ 1316973 h 1462108"/>
                    <a:gd name="connsiteX10" fmla="*/ 160064 w 277689"/>
                    <a:gd name="connsiteY10" fmla="*/ 1462108 h 1462108"/>
                    <a:gd name="connsiteX11" fmla="*/ 160065 w 277689"/>
                    <a:gd name="connsiteY11" fmla="*/ 1462107 h 1462108"/>
                    <a:gd name="connsiteX12" fmla="*/ 42440 w 277689"/>
                    <a:gd name="connsiteY12" fmla="*/ 1316972 h 1462108"/>
                    <a:gd name="connsiteX13" fmla="*/ 83670 w 277689"/>
                    <a:gd name="connsiteY13" fmla="*/ 524870 h 1462108"/>
                    <a:gd name="connsiteX14" fmla="*/ 81424 w 277689"/>
                    <a:gd name="connsiteY14" fmla="*/ 524947 h 1462108"/>
                    <a:gd name="connsiteX15" fmla="*/ 53741 w 277689"/>
                    <a:gd name="connsiteY15" fmla="*/ 517690 h 1462108"/>
                    <a:gd name="connsiteX16" fmla="*/ 4164 w 277689"/>
                    <a:gd name="connsiteY16" fmla="*/ 420570 h 1462108"/>
                    <a:gd name="connsiteX17" fmla="*/ 19380 w 277689"/>
                    <a:gd name="connsiteY17" fmla="*/ 250287 h 1462108"/>
                    <a:gd name="connsiteX18" fmla="*/ 55609 w 277689"/>
                    <a:gd name="connsiteY18" fmla="*/ 225440 h 1462108"/>
                    <a:gd name="connsiteX19" fmla="*/ 65455 w 277689"/>
                    <a:gd name="connsiteY19" fmla="*/ 222143 h 1462108"/>
                    <a:gd name="connsiteX20" fmla="*/ 72521 w 277689"/>
                    <a:gd name="connsiteY20" fmla="*/ 208613 h 1462108"/>
                    <a:gd name="connsiteX21" fmla="*/ 103810 w 277689"/>
                    <a:gd name="connsiteY21" fmla="*/ 191883 h 1462108"/>
                    <a:gd name="connsiteX22" fmla="*/ 122404 w 277689"/>
                    <a:gd name="connsiteY22" fmla="*/ 201826 h 1462108"/>
                    <a:gd name="connsiteX23" fmla="*/ 122528 w 277689"/>
                    <a:gd name="connsiteY23" fmla="*/ 201029 h 1462108"/>
                    <a:gd name="connsiteX24" fmla="*/ 163300 w 277689"/>
                    <a:gd name="connsiteY24" fmla="*/ 166143 h 1462108"/>
                    <a:gd name="connsiteX25" fmla="*/ 190208 w 277689"/>
                    <a:gd name="connsiteY25" fmla="*/ 180530 h 1462108"/>
                    <a:gd name="connsiteX26" fmla="*/ 192472 w 277689"/>
                    <a:gd name="connsiteY26" fmla="*/ 179281 h 1462108"/>
                    <a:gd name="connsiteX27" fmla="*/ 192472 w 277689"/>
                    <a:gd name="connsiteY27" fmla="*/ 113211 h 1462108"/>
                    <a:gd name="connsiteX28" fmla="*/ 175049 w 277689"/>
                    <a:gd name="connsiteY28" fmla="*/ 74029 h 1462108"/>
                    <a:gd name="connsiteX29" fmla="*/ 188959 w 277689"/>
                    <a:gd name="connsiteY29" fmla="*/ 6619 h 1462108"/>
                    <a:gd name="connsiteX30" fmla="*/ 217798 w 277689"/>
                    <a:gd name="connsiteY30" fmla="*/ 1689 h 1462108"/>
                    <a:gd name="connsiteX0" fmla="*/ 217798 w 277689"/>
                    <a:gd name="connsiteY0" fmla="*/ 1689 h 1462108"/>
                    <a:gd name="connsiteX1" fmla="*/ 240874 w 277689"/>
                    <a:gd name="connsiteY1" fmla="*/ 24681 h 1462108"/>
                    <a:gd name="connsiteX2" fmla="*/ 262234 w 277689"/>
                    <a:gd name="connsiteY2" fmla="*/ 72723 h 1462108"/>
                    <a:gd name="connsiteX3" fmla="*/ 267044 w 277689"/>
                    <a:gd name="connsiteY3" fmla="*/ 91297 h 1462108"/>
                    <a:gd name="connsiteX4" fmla="*/ 266782 w 277689"/>
                    <a:gd name="connsiteY4" fmla="*/ 96183 h 1462108"/>
                    <a:gd name="connsiteX5" fmla="*/ 268479 w 277689"/>
                    <a:gd name="connsiteY5" fmla="*/ 107102 h 1462108"/>
                    <a:gd name="connsiteX6" fmla="*/ 268041 w 277689"/>
                    <a:gd name="connsiteY6" fmla="*/ 420570 h 1462108"/>
                    <a:gd name="connsiteX7" fmla="*/ 261662 w 277689"/>
                    <a:gd name="connsiteY7" fmla="*/ 461598 h 1462108"/>
                    <a:gd name="connsiteX8" fmla="*/ 244900 w 277689"/>
                    <a:gd name="connsiteY8" fmla="*/ 512042 h 1462108"/>
                    <a:gd name="connsiteX9" fmla="*/ 277689 w 277689"/>
                    <a:gd name="connsiteY9" fmla="*/ 1316973 h 1462108"/>
                    <a:gd name="connsiteX10" fmla="*/ 160064 w 277689"/>
                    <a:gd name="connsiteY10" fmla="*/ 1462108 h 1462108"/>
                    <a:gd name="connsiteX11" fmla="*/ 160065 w 277689"/>
                    <a:gd name="connsiteY11" fmla="*/ 1462107 h 1462108"/>
                    <a:gd name="connsiteX12" fmla="*/ 42440 w 277689"/>
                    <a:gd name="connsiteY12" fmla="*/ 1316972 h 1462108"/>
                    <a:gd name="connsiteX13" fmla="*/ 83670 w 277689"/>
                    <a:gd name="connsiteY13" fmla="*/ 524870 h 1462108"/>
                    <a:gd name="connsiteX14" fmla="*/ 81424 w 277689"/>
                    <a:gd name="connsiteY14" fmla="*/ 524947 h 1462108"/>
                    <a:gd name="connsiteX15" fmla="*/ 53741 w 277689"/>
                    <a:gd name="connsiteY15" fmla="*/ 517690 h 1462108"/>
                    <a:gd name="connsiteX16" fmla="*/ 4164 w 277689"/>
                    <a:gd name="connsiteY16" fmla="*/ 420570 h 1462108"/>
                    <a:gd name="connsiteX17" fmla="*/ 19380 w 277689"/>
                    <a:gd name="connsiteY17" fmla="*/ 250287 h 1462108"/>
                    <a:gd name="connsiteX18" fmla="*/ 55609 w 277689"/>
                    <a:gd name="connsiteY18" fmla="*/ 225440 h 1462108"/>
                    <a:gd name="connsiteX19" fmla="*/ 65455 w 277689"/>
                    <a:gd name="connsiteY19" fmla="*/ 222143 h 1462108"/>
                    <a:gd name="connsiteX20" fmla="*/ 72521 w 277689"/>
                    <a:gd name="connsiteY20" fmla="*/ 208613 h 1462108"/>
                    <a:gd name="connsiteX21" fmla="*/ 103810 w 277689"/>
                    <a:gd name="connsiteY21" fmla="*/ 191883 h 1462108"/>
                    <a:gd name="connsiteX22" fmla="*/ 122404 w 277689"/>
                    <a:gd name="connsiteY22" fmla="*/ 201826 h 1462108"/>
                    <a:gd name="connsiteX23" fmla="*/ 122528 w 277689"/>
                    <a:gd name="connsiteY23" fmla="*/ 201029 h 1462108"/>
                    <a:gd name="connsiteX24" fmla="*/ 163300 w 277689"/>
                    <a:gd name="connsiteY24" fmla="*/ 166143 h 1462108"/>
                    <a:gd name="connsiteX25" fmla="*/ 190208 w 277689"/>
                    <a:gd name="connsiteY25" fmla="*/ 180530 h 1462108"/>
                    <a:gd name="connsiteX26" fmla="*/ 192472 w 277689"/>
                    <a:gd name="connsiteY26" fmla="*/ 179281 h 1462108"/>
                    <a:gd name="connsiteX27" fmla="*/ 192472 w 277689"/>
                    <a:gd name="connsiteY27" fmla="*/ 113211 h 1462108"/>
                    <a:gd name="connsiteX28" fmla="*/ 188959 w 277689"/>
                    <a:gd name="connsiteY28" fmla="*/ 6619 h 1462108"/>
                    <a:gd name="connsiteX29" fmla="*/ 217798 w 277689"/>
                    <a:gd name="connsiteY29" fmla="*/ 1689 h 1462108"/>
                    <a:gd name="connsiteX0" fmla="*/ 217798 w 277689"/>
                    <a:gd name="connsiteY0" fmla="*/ 0 h 1460419"/>
                    <a:gd name="connsiteX1" fmla="*/ 240874 w 277689"/>
                    <a:gd name="connsiteY1" fmla="*/ 22992 h 1460419"/>
                    <a:gd name="connsiteX2" fmla="*/ 262234 w 277689"/>
                    <a:gd name="connsiteY2" fmla="*/ 71034 h 1460419"/>
                    <a:gd name="connsiteX3" fmla="*/ 267044 w 277689"/>
                    <a:gd name="connsiteY3" fmla="*/ 89608 h 1460419"/>
                    <a:gd name="connsiteX4" fmla="*/ 266782 w 277689"/>
                    <a:gd name="connsiteY4" fmla="*/ 94494 h 1460419"/>
                    <a:gd name="connsiteX5" fmla="*/ 268479 w 277689"/>
                    <a:gd name="connsiteY5" fmla="*/ 105413 h 1460419"/>
                    <a:gd name="connsiteX6" fmla="*/ 268041 w 277689"/>
                    <a:gd name="connsiteY6" fmla="*/ 418881 h 1460419"/>
                    <a:gd name="connsiteX7" fmla="*/ 261662 w 277689"/>
                    <a:gd name="connsiteY7" fmla="*/ 459909 h 1460419"/>
                    <a:gd name="connsiteX8" fmla="*/ 244900 w 277689"/>
                    <a:gd name="connsiteY8" fmla="*/ 510353 h 1460419"/>
                    <a:gd name="connsiteX9" fmla="*/ 277689 w 277689"/>
                    <a:gd name="connsiteY9" fmla="*/ 1315284 h 1460419"/>
                    <a:gd name="connsiteX10" fmla="*/ 160064 w 277689"/>
                    <a:gd name="connsiteY10" fmla="*/ 1460419 h 1460419"/>
                    <a:gd name="connsiteX11" fmla="*/ 160065 w 277689"/>
                    <a:gd name="connsiteY11" fmla="*/ 1460418 h 1460419"/>
                    <a:gd name="connsiteX12" fmla="*/ 42440 w 277689"/>
                    <a:gd name="connsiteY12" fmla="*/ 1315283 h 1460419"/>
                    <a:gd name="connsiteX13" fmla="*/ 83670 w 277689"/>
                    <a:gd name="connsiteY13" fmla="*/ 523181 h 1460419"/>
                    <a:gd name="connsiteX14" fmla="*/ 81424 w 277689"/>
                    <a:gd name="connsiteY14" fmla="*/ 523258 h 1460419"/>
                    <a:gd name="connsiteX15" fmla="*/ 53741 w 277689"/>
                    <a:gd name="connsiteY15" fmla="*/ 516001 h 1460419"/>
                    <a:gd name="connsiteX16" fmla="*/ 4164 w 277689"/>
                    <a:gd name="connsiteY16" fmla="*/ 418881 h 1460419"/>
                    <a:gd name="connsiteX17" fmla="*/ 19380 w 277689"/>
                    <a:gd name="connsiteY17" fmla="*/ 248598 h 1460419"/>
                    <a:gd name="connsiteX18" fmla="*/ 55609 w 277689"/>
                    <a:gd name="connsiteY18" fmla="*/ 223751 h 1460419"/>
                    <a:gd name="connsiteX19" fmla="*/ 65455 w 277689"/>
                    <a:gd name="connsiteY19" fmla="*/ 220454 h 1460419"/>
                    <a:gd name="connsiteX20" fmla="*/ 72521 w 277689"/>
                    <a:gd name="connsiteY20" fmla="*/ 206924 h 1460419"/>
                    <a:gd name="connsiteX21" fmla="*/ 103810 w 277689"/>
                    <a:gd name="connsiteY21" fmla="*/ 190194 h 1460419"/>
                    <a:gd name="connsiteX22" fmla="*/ 122404 w 277689"/>
                    <a:gd name="connsiteY22" fmla="*/ 200137 h 1460419"/>
                    <a:gd name="connsiteX23" fmla="*/ 122528 w 277689"/>
                    <a:gd name="connsiteY23" fmla="*/ 199340 h 1460419"/>
                    <a:gd name="connsiteX24" fmla="*/ 163300 w 277689"/>
                    <a:gd name="connsiteY24" fmla="*/ 164454 h 1460419"/>
                    <a:gd name="connsiteX25" fmla="*/ 190208 w 277689"/>
                    <a:gd name="connsiteY25" fmla="*/ 178841 h 1460419"/>
                    <a:gd name="connsiteX26" fmla="*/ 192472 w 277689"/>
                    <a:gd name="connsiteY26" fmla="*/ 177592 h 1460419"/>
                    <a:gd name="connsiteX27" fmla="*/ 192472 w 277689"/>
                    <a:gd name="connsiteY27" fmla="*/ 111522 h 1460419"/>
                    <a:gd name="connsiteX28" fmla="*/ 217798 w 277689"/>
                    <a:gd name="connsiteY28" fmla="*/ 0 h 1460419"/>
                    <a:gd name="connsiteX0" fmla="*/ 192472 w 277689"/>
                    <a:gd name="connsiteY0" fmla="*/ 88530 h 1437427"/>
                    <a:gd name="connsiteX1" fmla="*/ 240874 w 277689"/>
                    <a:gd name="connsiteY1" fmla="*/ 0 h 1437427"/>
                    <a:gd name="connsiteX2" fmla="*/ 262234 w 277689"/>
                    <a:gd name="connsiteY2" fmla="*/ 48042 h 1437427"/>
                    <a:gd name="connsiteX3" fmla="*/ 267044 w 277689"/>
                    <a:gd name="connsiteY3" fmla="*/ 66616 h 1437427"/>
                    <a:gd name="connsiteX4" fmla="*/ 266782 w 277689"/>
                    <a:gd name="connsiteY4" fmla="*/ 71502 h 1437427"/>
                    <a:gd name="connsiteX5" fmla="*/ 268479 w 277689"/>
                    <a:gd name="connsiteY5" fmla="*/ 82421 h 1437427"/>
                    <a:gd name="connsiteX6" fmla="*/ 268041 w 277689"/>
                    <a:gd name="connsiteY6" fmla="*/ 395889 h 1437427"/>
                    <a:gd name="connsiteX7" fmla="*/ 261662 w 277689"/>
                    <a:gd name="connsiteY7" fmla="*/ 436917 h 1437427"/>
                    <a:gd name="connsiteX8" fmla="*/ 244900 w 277689"/>
                    <a:gd name="connsiteY8" fmla="*/ 487361 h 1437427"/>
                    <a:gd name="connsiteX9" fmla="*/ 277689 w 277689"/>
                    <a:gd name="connsiteY9" fmla="*/ 1292292 h 1437427"/>
                    <a:gd name="connsiteX10" fmla="*/ 160064 w 277689"/>
                    <a:gd name="connsiteY10" fmla="*/ 1437427 h 1437427"/>
                    <a:gd name="connsiteX11" fmla="*/ 160065 w 277689"/>
                    <a:gd name="connsiteY11" fmla="*/ 1437426 h 1437427"/>
                    <a:gd name="connsiteX12" fmla="*/ 42440 w 277689"/>
                    <a:gd name="connsiteY12" fmla="*/ 1292291 h 1437427"/>
                    <a:gd name="connsiteX13" fmla="*/ 83670 w 277689"/>
                    <a:gd name="connsiteY13" fmla="*/ 500189 h 1437427"/>
                    <a:gd name="connsiteX14" fmla="*/ 81424 w 277689"/>
                    <a:gd name="connsiteY14" fmla="*/ 500266 h 1437427"/>
                    <a:gd name="connsiteX15" fmla="*/ 53741 w 277689"/>
                    <a:gd name="connsiteY15" fmla="*/ 493009 h 1437427"/>
                    <a:gd name="connsiteX16" fmla="*/ 4164 w 277689"/>
                    <a:gd name="connsiteY16" fmla="*/ 395889 h 1437427"/>
                    <a:gd name="connsiteX17" fmla="*/ 19380 w 277689"/>
                    <a:gd name="connsiteY17" fmla="*/ 225606 h 1437427"/>
                    <a:gd name="connsiteX18" fmla="*/ 55609 w 277689"/>
                    <a:gd name="connsiteY18" fmla="*/ 200759 h 1437427"/>
                    <a:gd name="connsiteX19" fmla="*/ 65455 w 277689"/>
                    <a:gd name="connsiteY19" fmla="*/ 197462 h 1437427"/>
                    <a:gd name="connsiteX20" fmla="*/ 72521 w 277689"/>
                    <a:gd name="connsiteY20" fmla="*/ 183932 h 1437427"/>
                    <a:gd name="connsiteX21" fmla="*/ 103810 w 277689"/>
                    <a:gd name="connsiteY21" fmla="*/ 167202 h 1437427"/>
                    <a:gd name="connsiteX22" fmla="*/ 122404 w 277689"/>
                    <a:gd name="connsiteY22" fmla="*/ 177145 h 1437427"/>
                    <a:gd name="connsiteX23" fmla="*/ 122528 w 277689"/>
                    <a:gd name="connsiteY23" fmla="*/ 176348 h 1437427"/>
                    <a:gd name="connsiteX24" fmla="*/ 163300 w 277689"/>
                    <a:gd name="connsiteY24" fmla="*/ 141462 h 1437427"/>
                    <a:gd name="connsiteX25" fmla="*/ 190208 w 277689"/>
                    <a:gd name="connsiteY25" fmla="*/ 155849 h 1437427"/>
                    <a:gd name="connsiteX26" fmla="*/ 192472 w 277689"/>
                    <a:gd name="connsiteY26" fmla="*/ 154600 h 1437427"/>
                    <a:gd name="connsiteX27" fmla="*/ 192472 w 277689"/>
                    <a:gd name="connsiteY27" fmla="*/ 88530 h 1437427"/>
                    <a:gd name="connsiteX0" fmla="*/ 192472 w 277689"/>
                    <a:gd name="connsiteY0" fmla="*/ 40488 h 1389385"/>
                    <a:gd name="connsiteX1" fmla="*/ 262234 w 277689"/>
                    <a:gd name="connsiteY1" fmla="*/ 0 h 1389385"/>
                    <a:gd name="connsiteX2" fmla="*/ 267044 w 277689"/>
                    <a:gd name="connsiteY2" fmla="*/ 18574 h 1389385"/>
                    <a:gd name="connsiteX3" fmla="*/ 266782 w 277689"/>
                    <a:gd name="connsiteY3" fmla="*/ 23460 h 1389385"/>
                    <a:gd name="connsiteX4" fmla="*/ 268479 w 277689"/>
                    <a:gd name="connsiteY4" fmla="*/ 34379 h 1389385"/>
                    <a:gd name="connsiteX5" fmla="*/ 268041 w 277689"/>
                    <a:gd name="connsiteY5" fmla="*/ 347847 h 1389385"/>
                    <a:gd name="connsiteX6" fmla="*/ 261662 w 277689"/>
                    <a:gd name="connsiteY6" fmla="*/ 388875 h 1389385"/>
                    <a:gd name="connsiteX7" fmla="*/ 244900 w 277689"/>
                    <a:gd name="connsiteY7" fmla="*/ 439319 h 1389385"/>
                    <a:gd name="connsiteX8" fmla="*/ 277689 w 277689"/>
                    <a:gd name="connsiteY8" fmla="*/ 1244250 h 1389385"/>
                    <a:gd name="connsiteX9" fmla="*/ 160064 w 277689"/>
                    <a:gd name="connsiteY9" fmla="*/ 1389385 h 1389385"/>
                    <a:gd name="connsiteX10" fmla="*/ 160065 w 277689"/>
                    <a:gd name="connsiteY10" fmla="*/ 1389384 h 1389385"/>
                    <a:gd name="connsiteX11" fmla="*/ 42440 w 277689"/>
                    <a:gd name="connsiteY11" fmla="*/ 1244249 h 1389385"/>
                    <a:gd name="connsiteX12" fmla="*/ 83670 w 277689"/>
                    <a:gd name="connsiteY12" fmla="*/ 452147 h 1389385"/>
                    <a:gd name="connsiteX13" fmla="*/ 81424 w 277689"/>
                    <a:gd name="connsiteY13" fmla="*/ 452224 h 1389385"/>
                    <a:gd name="connsiteX14" fmla="*/ 53741 w 277689"/>
                    <a:gd name="connsiteY14" fmla="*/ 444967 h 1389385"/>
                    <a:gd name="connsiteX15" fmla="*/ 4164 w 277689"/>
                    <a:gd name="connsiteY15" fmla="*/ 347847 h 1389385"/>
                    <a:gd name="connsiteX16" fmla="*/ 19380 w 277689"/>
                    <a:gd name="connsiteY16" fmla="*/ 177564 h 1389385"/>
                    <a:gd name="connsiteX17" fmla="*/ 55609 w 277689"/>
                    <a:gd name="connsiteY17" fmla="*/ 152717 h 1389385"/>
                    <a:gd name="connsiteX18" fmla="*/ 65455 w 277689"/>
                    <a:gd name="connsiteY18" fmla="*/ 149420 h 1389385"/>
                    <a:gd name="connsiteX19" fmla="*/ 72521 w 277689"/>
                    <a:gd name="connsiteY19" fmla="*/ 135890 h 1389385"/>
                    <a:gd name="connsiteX20" fmla="*/ 103810 w 277689"/>
                    <a:gd name="connsiteY20" fmla="*/ 119160 h 1389385"/>
                    <a:gd name="connsiteX21" fmla="*/ 122404 w 277689"/>
                    <a:gd name="connsiteY21" fmla="*/ 129103 h 1389385"/>
                    <a:gd name="connsiteX22" fmla="*/ 122528 w 277689"/>
                    <a:gd name="connsiteY22" fmla="*/ 128306 h 1389385"/>
                    <a:gd name="connsiteX23" fmla="*/ 163300 w 277689"/>
                    <a:gd name="connsiteY23" fmla="*/ 93420 h 1389385"/>
                    <a:gd name="connsiteX24" fmla="*/ 190208 w 277689"/>
                    <a:gd name="connsiteY24" fmla="*/ 107807 h 1389385"/>
                    <a:gd name="connsiteX25" fmla="*/ 192472 w 277689"/>
                    <a:gd name="connsiteY25" fmla="*/ 106558 h 1389385"/>
                    <a:gd name="connsiteX26" fmla="*/ 192472 w 277689"/>
                    <a:gd name="connsiteY26" fmla="*/ 40488 h 1389385"/>
                    <a:gd name="connsiteX0" fmla="*/ 192472 w 277689"/>
                    <a:gd name="connsiteY0" fmla="*/ 40488 h 1389385"/>
                    <a:gd name="connsiteX1" fmla="*/ 262234 w 277689"/>
                    <a:gd name="connsiteY1" fmla="*/ 0 h 1389385"/>
                    <a:gd name="connsiteX2" fmla="*/ 267044 w 277689"/>
                    <a:gd name="connsiteY2" fmla="*/ 18574 h 1389385"/>
                    <a:gd name="connsiteX3" fmla="*/ 268479 w 277689"/>
                    <a:gd name="connsiteY3" fmla="*/ 34379 h 1389385"/>
                    <a:gd name="connsiteX4" fmla="*/ 268041 w 277689"/>
                    <a:gd name="connsiteY4" fmla="*/ 347847 h 1389385"/>
                    <a:gd name="connsiteX5" fmla="*/ 261662 w 277689"/>
                    <a:gd name="connsiteY5" fmla="*/ 388875 h 1389385"/>
                    <a:gd name="connsiteX6" fmla="*/ 244900 w 277689"/>
                    <a:gd name="connsiteY6" fmla="*/ 439319 h 1389385"/>
                    <a:gd name="connsiteX7" fmla="*/ 277689 w 277689"/>
                    <a:gd name="connsiteY7" fmla="*/ 1244250 h 1389385"/>
                    <a:gd name="connsiteX8" fmla="*/ 160064 w 277689"/>
                    <a:gd name="connsiteY8" fmla="*/ 1389385 h 1389385"/>
                    <a:gd name="connsiteX9" fmla="*/ 160065 w 277689"/>
                    <a:gd name="connsiteY9" fmla="*/ 1389384 h 1389385"/>
                    <a:gd name="connsiteX10" fmla="*/ 42440 w 277689"/>
                    <a:gd name="connsiteY10" fmla="*/ 1244249 h 1389385"/>
                    <a:gd name="connsiteX11" fmla="*/ 83670 w 277689"/>
                    <a:gd name="connsiteY11" fmla="*/ 452147 h 1389385"/>
                    <a:gd name="connsiteX12" fmla="*/ 81424 w 277689"/>
                    <a:gd name="connsiteY12" fmla="*/ 452224 h 1389385"/>
                    <a:gd name="connsiteX13" fmla="*/ 53741 w 277689"/>
                    <a:gd name="connsiteY13" fmla="*/ 444967 h 1389385"/>
                    <a:gd name="connsiteX14" fmla="*/ 4164 w 277689"/>
                    <a:gd name="connsiteY14" fmla="*/ 347847 h 1389385"/>
                    <a:gd name="connsiteX15" fmla="*/ 19380 w 277689"/>
                    <a:gd name="connsiteY15" fmla="*/ 177564 h 1389385"/>
                    <a:gd name="connsiteX16" fmla="*/ 55609 w 277689"/>
                    <a:gd name="connsiteY16" fmla="*/ 152717 h 1389385"/>
                    <a:gd name="connsiteX17" fmla="*/ 65455 w 277689"/>
                    <a:gd name="connsiteY17" fmla="*/ 149420 h 1389385"/>
                    <a:gd name="connsiteX18" fmla="*/ 72521 w 277689"/>
                    <a:gd name="connsiteY18" fmla="*/ 135890 h 1389385"/>
                    <a:gd name="connsiteX19" fmla="*/ 103810 w 277689"/>
                    <a:gd name="connsiteY19" fmla="*/ 119160 h 1389385"/>
                    <a:gd name="connsiteX20" fmla="*/ 122404 w 277689"/>
                    <a:gd name="connsiteY20" fmla="*/ 129103 h 1389385"/>
                    <a:gd name="connsiteX21" fmla="*/ 122528 w 277689"/>
                    <a:gd name="connsiteY21" fmla="*/ 128306 h 1389385"/>
                    <a:gd name="connsiteX22" fmla="*/ 163300 w 277689"/>
                    <a:gd name="connsiteY22" fmla="*/ 93420 h 1389385"/>
                    <a:gd name="connsiteX23" fmla="*/ 190208 w 277689"/>
                    <a:gd name="connsiteY23" fmla="*/ 107807 h 1389385"/>
                    <a:gd name="connsiteX24" fmla="*/ 192472 w 277689"/>
                    <a:gd name="connsiteY24" fmla="*/ 106558 h 1389385"/>
                    <a:gd name="connsiteX25" fmla="*/ 192472 w 277689"/>
                    <a:gd name="connsiteY25" fmla="*/ 40488 h 1389385"/>
                    <a:gd name="connsiteX0" fmla="*/ 192472 w 277689"/>
                    <a:gd name="connsiteY0" fmla="*/ 33743 h 1382640"/>
                    <a:gd name="connsiteX1" fmla="*/ 267044 w 277689"/>
                    <a:gd name="connsiteY1" fmla="*/ 11829 h 1382640"/>
                    <a:gd name="connsiteX2" fmla="*/ 268479 w 277689"/>
                    <a:gd name="connsiteY2" fmla="*/ 27634 h 1382640"/>
                    <a:gd name="connsiteX3" fmla="*/ 268041 w 277689"/>
                    <a:gd name="connsiteY3" fmla="*/ 341102 h 1382640"/>
                    <a:gd name="connsiteX4" fmla="*/ 261662 w 277689"/>
                    <a:gd name="connsiteY4" fmla="*/ 382130 h 1382640"/>
                    <a:gd name="connsiteX5" fmla="*/ 244900 w 277689"/>
                    <a:gd name="connsiteY5" fmla="*/ 432574 h 1382640"/>
                    <a:gd name="connsiteX6" fmla="*/ 277689 w 277689"/>
                    <a:gd name="connsiteY6" fmla="*/ 1237505 h 1382640"/>
                    <a:gd name="connsiteX7" fmla="*/ 160064 w 277689"/>
                    <a:gd name="connsiteY7" fmla="*/ 1382640 h 1382640"/>
                    <a:gd name="connsiteX8" fmla="*/ 160065 w 277689"/>
                    <a:gd name="connsiteY8" fmla="*/ 1382639 h 1382640"/>
                    <a:gd name="connsiteX9" fmla="*/ 42440 w 277689"/>
                    <a:gd name="connsiteY9" fmla="*/ 1237504 h 1382640"/>
                    <a:gd name="connsiteX10" fmla="*/ 83670 w 277689"/>
                    <a:gd name="connsiteY10" fmla="*/ 445402 h 1382640"/>
                    <a:gd name="connsiteX11" fmla="*/ 81424 w 277689"/>
                    <a:gd name="connsiteY11" fmla="*/ 445479 h 1382640"/>
                    <a:gd name="connsiteX12" fmla="*/ 53741 w 277689"/>
                    <a:gd name="connsiteY12" fmla="*/ 438222 h 1382640"/>
                    <a:gd name="connsiteX13" fmla="*/ 4164 w 277689"/>
                    <a:gd name="connsiteY13" fmla="*/ 341102 h 1382640"/>
                    <a:gd name="connsiteX14" fmla="*/ 19380 w 277689"/>
                    <a:gd name="connsiteY14" fmla="*/ 170819 h 1382640"/>
                    <a:gd name="connsiteX15" fmla="*/ 55609 w 277689"/>
                    <a:gd name="connsiteY15" fmla="*/ 145972 h 1382640"/>
                    <a:gd name="connsiteX16" fmla="*/ 65455 w 277689"/>
                    <a:gd name="connsiteY16" fmla="*/ 142675 h 1382640"/>
                    <a:gd name="connsiteX17" fmla="*/ 72521 w 277689"/>
                    <a:gd name="connsiteY17" fmla="*/ 129145 h 1382640"/>
                    <a:gd name="connsiteX18" fmla="*/ 103810 w 277689"/>
                    <a:gd name="connsiteY18" fmla="*/ 112415 h 1382640"/>
                    <a:gd name="connsiteX19" fmla="*/ 122404 w 277689"/>
                    <a:gd name="connsiteY19" fmla="*/ 122358 h 1382640"/>
                    <a:gd name="connsiteX20" fmla="*/ 122528 w 277689"/>
                    <a:gd name="connsiteY20" fmla="*/ 121561 h 1382640"/>
                    <a:gd name="connsiteX21" fmla="*/ 163300 w 277689"/>
                    <a:gd name="connsiteY21" fmla="*/ 86675 h 1382640"/>
                    <a:gd name="connsiteX22" fmla="*/ 190208 w 277689"/>
                    <a:gd name="connsiteY22" fmla="*/ 101062 h 1382640"/>
                    <a:gd name="connsiteX23" fmla="*/ 192472 w 277689"/>
                    <a:gd name="connsiteY23" fmla="*/ 99813 h 1382640"/>
                    <a:gd name="connsiteX24" fmla="*/ 192472 w 277689"/>
                    <a:gd name="connsiteY24" fmla="*/ 33743 h 1382640"/>
                    <a:gd name="connsiteX0" fmla="*/ 192472 w 277689"/>
                    <a:gd name="connsiteY0" fmla="*/ 6109 h 1355006"/>
                    <a:gd name="connsiteX1" fmla="*/ 268479 w 277689"/>
                    <a:gd name="connsiteY1" fmla="*/ 0 h 1355006"/>
                    <a:gd name="connsiteX2" fmla="*/ 268041 w 277689"/>
                    <a:gd name="connsiteY2" fmla="*/ 313468 h 1355006"/>
                    <a:gd name="connsiteX3" fmla="*/ 261662 w 277689"/>
                    <a:gd name="connsiteY3" fmla="*/ 354496 h 1355006"/>
                    <a:gd name="connsiteX4" fmla="*/ 244900 w 277689"/>
                    <a:gd name="connsiteY4" fmla="*/ 404940 h 1355006"/>
                    <a:gd name="connsiteX5" fmla="*/ 277689 w 277689"/>
                    <a:gd name="connsiteY5" fmla="*/ 1209871 h 1355006"/>
                    <a:gd name="connsiteX6" fmla="*/ 160064 w 277689"/>
                    <a:gd name="connsiteY6" fmla="*/ 1355006 h 1355006"/>
                    <a:gd name="connsiteX7" fmla="*/ 160065 w 277689"/>
                    <a:gd name="connsiteY7" fmla="*/ 1355005 h 1355006"/>
                    <a:gd name="connsiteX8" fmla="*/ 42440 w 277689"/>
                    <a:gd name="connsiteY8" fmla="*/ 1209870 h 1355006"/>
                    <a:gd name="connsiteX9" fmla="*/ 83670 w 277689"/>
                    <a:gd name="connsiteY9" fmla="*/ 417768 h 1355006"/>
                    <a:gd name="connsiteX10" fmla="*/ 81424 w 277689"/>
                    <a:gd name="connsiteY10" fmla="*/ 417845 h 1355006"/>
                    <a:gd name="connsiteX11" fmla="*/ 53741 w 277689"/>
                    <a:gd name="connsiteY11" fmla="*/ 410588 h 1355006"/>
                    <a:gd name="connsiteX12" fmla="*/ 4164 w 277689"/>
                    <a:gd name="connsiteY12" fmla="*/ 313468 h 1355006"/>
                    <a:gd name="connsiteX13" fmla="*/ 19380 w 277689"/>
                    <a:gd name="connsiteY13" fmla="*/ 143185 h 1355006"/>
                    <a:gd name="connsiteX14" fmla="*/ 55609 w 277689"/>
                    <a:gd name="connsiteY14" fmla="*/ 118338 h 1355006"/>
                    <a:gd name="connsiteX15" fmla="*/ 65455 w 277689"/>
                    <a:gd name="connsiteY15" fmla="*/ 115041 h 1355006"/>
                    <a:gd name="connsiteX16" fmla="*/ 72521 w 277689"/>
                    <a:gd name="connsiteY16" fmla="*/ 101511 h 1355006"/>
                    <a:gd name="connsiteX17" fmla="*/ 103810 w 277689"/>
                    <a:gd name="connsiteY17" fmla="*/ 84781 h 1355006"/>
                    <a:gd name="connsiteX18" fmla="*/ 122404 w 277689"/>
                    <a:gd name="connsiteY18" fmla="*/ 94724 h 1355006"/>
                    <a:gd name="connsiteX19" fmla="*/ 122528 w 277689"/>
                    <a:gd name="connsiteY19" fmla="*/ 93927 h 1355006"/>
                    <a:gd name="connsiteX20" fmla="*/ 163300 w 277689"/>
                    <a:gd name="connsiteY20" fmla="*/ 59041 h 1355006"/>
                    <a:gd name="connsiteX21" fmla="*/ 190208 w 277689"/>
                    <a:gd name="connsiteY21" fmla="*/ 73428 h 1355006"/>
                    <a:gd name="connsiteX22" fmla="*/ 192472 w 277689"/>
                    <a:gd name="connsiteY22" fmla="*/ 72179 h 1355006"/>
                    <a:gd name="connsiteX23" fmla="*/ 192472 w 277689"/>
                    <a:gd name="connsiteY23" fmla="*/ 6109 h 1355006"/>
                    <a:gd name="connsiteX0" fmla="*/ 192472 w 277689"/>
                    <a:gd name="connsiteY0" fmla="*/ 0 h 1348897"/>
                    <a:gd name="connsiteX1" fmla="*/ 266098 w 277689"/>
                    <a:gd name="connsiteY1" fmla="*/ 66213 h 1348897"/>
                    <a:gd name="connsiteX2" fmla="*/ 268041 w 277689"/>
                    <a:gd name="connsiteY2" fmla="*/ 307359 h 1348897"/>
                    <a:gd name="connsiteX3" fmla="*/ 261662 w 277689"/>
                    <a:gd name="connsiteY3" fmla="*/ 348387 h 1348897"/>
                    <a:gd name="connsiteX4" fmla="*/ 244900 w 277689"/>
                    <a:gd name="connsiteY4" fmla="*/ 398831 h 1348897"/>
                    <a:gd name="connsiteX5" fmla="*/ 277689 w 277689"/>
                    <a:gd name="connsiteY5" fmla="*/ 1203762 h 1348897"/>
                    <a:gd name="connsiteX6" fmla="*/ 160064 w 277689"/>
                    <a:gd name="connsiteY6" fmla="*/ 1348897 h 1348897"/>
                    <a:gd name="connsiteX7" fmla="*/ 160065 w 277689"/>
                    <a:gd name="connsiteY7" fmla="*/ 1348896 h 1348897"/>
                    <a:gd name="connsiteX8" fmla="*/ 42440 w 277689"/>
                    <a:gd name="connsiteY8" fmla="*/ 1203761 h 1348897"/>
                    <a:gd name="connsiteX9" fmla="*/ 83670 w 277689"/>
                    <a:gd name="connsiteY9" fmla="*/ 411659 h 1348897"/>
                    <a:gd name="connsiteX10" fmla="*/ 81424 w 277689"/>
                    <a:gd name="connsiteY10" fmla="*/ 411736 h 1348897"/>
                    <a:gd name="connsiteX11" fmla="*/ 53741 w 277689"/>
                    <a:gd name="connsiteY11" fmla="*/ 404479 h 1348897"/>
                    <a:gd name="connsiteX12" fmla="*/ 4164 w 277689"/>
                    <a:gd name="connsiteY12" fmla="*/ 307359 h 1348897"/>
                    <a:gd name="connsiteX13" fmla="*/ 19380 w 277689"/>
                    <a:gd name="connsiteY13" fmla="*/ 137076 h 1348897"/>
                    <a:gd name="connsiteX14" fmla="*/ 55609 w 277689"/>
                    <a:gd name="connsiteY14" fmla="*/ 112229 h 1348897"/>
                    <a:gd name="connsiteX15" fmla="*/ 65455 w 277689"/>
                    <a:gd name="connsiteY15" fmla="*/ 108932 h 1348897"/>
                    <a:gd name="connsiteX16" fmla="*/ 72521 w 277689"/>
                    <a:gd name="connsiteY16" fmla="*/ 95402 h 1348897"/>
                    <a:gd name="connsiteX17" fmla="*/ 103810 w 277689"/>
                    <a:gd name="connsiteY17" fmla="*/ 78672 h 1348897"/>
                    <a:gd name="connsiteX18" fmla="*/ 122404 w 277689"/>
                    <a:gd name="connsiteY18" fmla="*/ 88615 h 1348897"/>
                    <a:gd name="connsiteX19" fmla="*/ 122528 w 277689"/>
                    <a:gd name="connsiteY19" fmla="*/ 87818 h 1348897"/>
                    <a:gd name="connsiteX20" fmla="*/ 163300 w 277689"/>
                    <a:gd name="connsiteY20" fmla="*/ 52932 h 1348897"/>
                    <a:gd name="connsiteX21" fmla="*/ 190208 w 277689"/>
                    <a:gd name="connsiteY21" fmla="*/ 67319 h 1348897"/>
                    <a:gd name="connsiteX22" fmla="*/ 192472 w 277689"/>
                    <a:gd name="connsiteY22" fmla="*/ 66070 h 1348897"/>
                    <a:gd name="connsiteX23" fmla="*/ 192472 w 277689"/>
                    <a:gd name="connsiteY23" fmla="*/ 0 h 1348897"/>
                    <a:gd name="connsiteX0" fmla="*/ 223429 w 277689"/>
                    <a:gd name="connsiteY0" fmla="*/ 0 h 1326452"/>
                    <a:gd name="connsiteX1" fmla="*/ 266098 w 277689"/>
                    <a:gd name="connsiteY1" fmla="*/ 43768 h 1326452"/>
                    <a:gd name="connsiteX2" fmla="*/ 268041 w 277689"/>
                    <a:gd name="connsiteY2" fmla="*/ 284914 h 1326452"/>
                    <a:gd name="connsiteX3" fmla="*/ 261662 w 277689"/>
                    <a:gd name="connsiteY3" fmla="*/ 325942 h 1326452"/>
                    <a:gd name="connsiteX4" fmla="*/ 244900 w 277689"/>
                    <a:gd name="connsiteY4" fmla="*/ 376386 h 1326452"/>
                    <a:gd name="connsiteX5" fmla="*/ 277689 w 277689"/>
                    <a:gd name="connsiteY5" fmla="*/ 1181317 h 1326452"/>
                    <a:gd name="connsiteX6" fmla="*/ 160064 w 277689"/>
                    <a:gd name="connsiteY6" fmla="*/ 1326452 h 1326452"/>
                    <a:gd name="connsiteX7" fmla="*/ 160065 w 277689"/>
                    <a:gd name="connsiteY7" fmla="*/ 1326451 h 1326452"/>
                    <a:gd name="connsiteX8" fmla="*/ 42440 w 277689"/>
                    <a:gd name="connsiteY8" fmla="*/ 1181316 h 1326452"/>
                    <a:gd name="connsiteX9" fmla="*/ 83670 w 277689"/>
                    <a:gd name="connsiteY9" fmla="*/ 389214 h 1326452"/>
                    <a:gd name="connsiteX10" fmla="*/ 81424 w 277689"/>
                    <a:gd name="connsiteY10" fmla="*/ 389291 h 1326452"/>
                    <a:gd name="connsiteX11" fmla="*/ 53741 w 277689"/>
                    <a:gd name="connsiteY11" fmla="*/ 382034 h 1326452"/>
                    <a:gd name="connsiteX12" fmla="*/ 4164 w 277689"/>
                    <a:gd name="connsiteY12" fmla="*/ 284914 h 1326452"/>
                    <a:gd name="connsiteX13" fmla="*/ 19380 w 277689"/>
                    <a:gd name="connsiteY13" fmla="*/ 114631 h 1326452"/>
                    <a:gd name="connsiteX14" fmla="*/ 55609 w 277689"/>
                    <a:gd name="connsiteY14" fmla="*/ 89784 h 1326452"/>
                    <a:gd name="connsiteX15" fmla="*/ 65455 w 277689"/>
                    <a:gd name="connsiteY15" fmla="*/ 86487 h 1326452"/>
                    <a:gd name="connsiteX16" fmla="*/ 72521 w 277689"/>
                    <a:gd name="connsiteY16" fmla="*/ 72957 h 1326452"/>
                    <a:gd name="connsiteX17" fmla="*/ 103810 w 277689"/>
                    <a:gd name="connsiteY17" fmla="*/ 56227 h 1326452"/>
                    <a:gd name="connsiteX18" fmla="*/ 122404 w 277689"/>
                    <a:gd name="connsiteY18" fmla="*/ 66170 h 1326452"/>
                    <a:gd name="connsiteX19" fmla="*/ 122528 w 277689"/>
                    <a:gd name="connsiteY19" fmla="*/ 65373 h 1326452"/>
                    <a:gd name="connsiteX20" fmla="*/ 163300 w 277689"/>
                    <a:gd name="connsiteY20" fmla="*/ 30487 h 1326452"/>
                    <a:gd name="connsiteX21" fmla="*/ 190208 w 277689"/>
                    <a:gd name="connsiteY21" fmla="*/ 44874 h 1326452"/>
                    <a:gd name="connsiteX22" fmla="*/ 192472 w 277689"/>
                    <a:gd name="connsiteY22" fmla="*/ 43625 h 1326452"/>
                    <a:gd name="connsiteX23" fmla="*/ 223429 w 277689"/>
                    <a:gd name="connsiteY23" fmla="*/ 0 h 1326452"/>
                    <a:gd name="connsiteX0" fmla="*/ 223429 w 277689"/>
                    <a:gd name="connsiteY0" fmla="*/ 3 h 1326455"/>
                    <a:gd name="connsiteX1" fmla="*/ 266098 w 277689"/>
                    <a:gd name="connsiteY1" fmla="*/ 43771 h 1326455"/>
                    <a:gd name="connsiteX2" fmla="*/ 268041 w 277689"/>
                    <a:gd name="connsiteY2" fmla="*/ 284917 h 1326455"/>
                    <a:gd name="connsiteX3" fmla="*/ 261662 w 277689"/>
                    <a:gd name="connsiteY3" fmla="*/ 325945 h 1326455"/>
                    <a:gd name="connsiteX4" fmla="*/ 244900 w 277689"/>
                    <a:gd name="connsiteY4" fmla="*/ 376389 h 1326455"/>
                    <a:gd name="connsiteX5" fmla="*/ 277689 w 277689"/>
                    <a:gd name="connsiteY5" fmla="*/ 1181320 h 1326455"/>
                    <a:gd name="connsiteX6" fmla="*/ 160064 w 277689"/>
                    <a:gd name="connsiteY6" fmla="*/ 1326455 h 1326455"/>
                    <a:gd name="connsiteX7" fmla="*/ 160065 w 277689"/>
                    <a:gd name="connsiteY7" fmla="*/ 1326454 h 1326455"/>
                    <a:gd name="connsiteX8" fmla="*/ 42440 w 277689"/>
                    <a:gd name="connsiteY8" fmla="*/ 1181319 h 1326455"/>
                    <a:gd name="connsiteX9" fmla="*/ 83670 w 277689"/>
                    <a:gd name="connsiteY9" fmla="*/ 389217 h 1326455"/>
                    <a:gd name="connsiteX10" fmla="*/ 81424 w 277689"/>
                    <a:gd name="connsiteY10" fmla="*/ 389294 h 1326455"/>
                    <a:gd name="connsiteX11" fmla="*/ 53741 w 277689"/>
                    <a:gd name="connsiteY11" fmla="*/ 382037 h 1326455"/>
                    <a:gd name="connsiteX12" fmla="*/ 4164 w 277689"/>
                    <a:gd name="connsiteY12" fmla="*/ 284917 h 1326455"/>
                    <a:gd name="connsiteX13" fmla="*/ 19380 w 277689"/>
                    <a:gd name="connsiteY13" fmla="*/ 114634 h 1326455"/>
                    <a:gd name="connsiteX14" fmla="*/ 55609 w 277689"/>
                    <a:gd name="connsiteY14" fmla="*/ 89787 h 1326455"/>
                    <a:gd name="connsiteX15" fmla="*/ 65455 w 277689"/>
                    <a:gd name="connsiteY15" fmla="*/ 86490 h 1326455"/>
                    <a:gd name="connsiteX16" fmla="*/ 72521 w 277689"/>
                    <a:gd name="connsiteY16" fmla="*/ 72960 h 1326455"/>
                    <a:gd name="connsiteX17" fmla="*/ 103810 w 277689"/>
                    <a:gd name="connsiteY17" fmla="*/ 56230 h 1326455"/>
                    <a:gd name="connsiteX18" fmla="*/ 122404 w 277689"/>
                    <a:gd name="connsiteY18" fmla="*/ 66173 h 1326455"/>
                    <a:gd name="connsiteX19" fmla="*/ 122528 w 277689"/>
                    <a:gd name="connsiteY19" fmla="*/ 65376 h 1326455"/>
                    <a:gd name="connsiteX20" fmla="*/ 163300 w 277689"/>
                    <a:gd name="connsiteY20" fmla="*/ 30490 h 1326455"/>
                    <a:gd name="connsiteX21" fmla="*/ 190208 w 277689"/>
                    <a:gd name="connsiteY21" fmla="*/ 44877 h 1326455"/>
                    <a:gd name="connsiteX22" fmla="*/ 192472 w 277689"/>
                    <a:gd name="connsiteY22" fmla="*/ 43628 h 1326455"/>
                    <a:gd name="connsiteX23" fmla="*/ 223429 w 277689"/>
                    <a:gd name="connsiteY23" fmla="*/ 3 h 1326455"/>
                    <a:gd name="connsiteX0" fmla="*/ 223429 w 314414"/>
                    <a:gd name="connsiteY0" fmla="*/ 3 h 1326455"/>
                    <a:gd name="connsiteX1" fmla="*/ 266098 w 314414"/>
                    <a:gd name="connsiteY1" fmla="*/ 43771 h 1326455"/>
                    <a:gd name="connsiteX2" fmla="*/ 314413 w 314414"/>
                    <a:gd name="connsiteY2" fmla="*/ 185828 h 1326455"/>
                    <a:gd name="connsiteX3" fmla="*/ 268041 w 314414"/>
                    <a:gd name="connsiteY3" fmla="*/ 284917 h 1326455"/>
                    <a:gd name="connsiteX4" fmla="*/ 261662 w 314414"/>
                    <a:gd name="connsiteY4" fmla="*/ 325945 h 1326455"/>
                    <a:gd name="connsiteX5" fmla="*/ 244900 w 314414"/>
                    <a:gd name="connsiteY5" fmla="*/ 376389 h 1326455"/>
                    <a:gd name="connsiteX6" fmla="*/ 277689 w 314414"/>
                    <a:gd name="connsiteY6" fmla="*/ 1181320 h 1326455"/>
                    <a:gd name="connsiteX7" fmla="*/ 160064 w 314414"/>
                    <a:gd name="connsiteY7" fmla="*/ 1326455 h 1326455"/>
                    <a:gd name="connsiteX8" fmla="*/ 160065 w 314414"/>
                    <a:gd name="connsiteY8" fmla="*/ 1326454 h 1326455"/>
                    <a:gd name="connsiteX9" fmla="*/ 42440 w 314414"/>
                    <a:gd name="connsiteY9" fmla="*/ 1181319 h 1326455"/>
                    <a:gd name="connsiteX10" fmla="*/ 83670 w 314414"/>
                    <a:gd name="connsiteY10" fmla="*/ 389217 h 1326455"/>
                    <a:gd name="connsiteX11" fmla="*/ 81424 w 314414"/>
                    <a:gd name="connsiteY11" fmla="*/ 389294 h 1326455"/>
                    <a:gd name="connsiteX12" fmla="*/ 53741 w 314414"/>
                    <a:gd name="connsiteY12" fmla="*/ 382037 h 1326455"/>
                    <a:gd name="connsiteX13" fmla="*/ 4164 w 314414"/>
                    <a:gd name="connsiteY13" fmla="*/ 284917 h 1326455"/>
                    <a:gd name="connsiteX14" fmla="*/ 19380 w 314414"/>
                    <a:gd name="connsiteY14" fmla="*/ 114634 h 1326455"/>
                    <a:gd name="connsiteX15" fmla="*/ 55609 w 314414"/>
                    <a:gd name="connsiteY15" fmla="*/ 89787 h 1326455"/>
                    <a:gd name="connsiteX16" fmla="*/ 65455 w 314414"/>
                    <a:gd name="connsiteY16" fmla="*/ 86490 h 1326455"/>
                    <a:gd name="connsiteX17" fmla="*/ 72521 w 314414"/>
                    <a:gd name="connsiteY17" fmla="*/ 72960 h 1326455"/>
                    <a:gd name="connsiteX18" fmla="*/ 103810 w 314414"/>
                    <a:gd name="connsiteY18" fmla="*/ 56230 h 1326455"/>
                    <a:gd name="connsiteX19" fmla="*/ 122404 w 314414"/>
                    <a:gd name="connsiteY19" fmla="*/ 66173 h 1326455"/>
                    <a:gd name="connsiteX20" fmla="*/ 122528 w 314414"/>
                    <a:gd name="connsiteY20" fmla="*/ 65376 h 1326455"/>
                    <a:gd name="connsiteX21" fmla="*/ 163300 w 314414"/>
                    <a:gd name="connsiteY21" fmla="*/ 30490 h 1326455"/>
                    <a:gd name="connsiteX22" fmla="*/ 190208 w 314414"/>
                    <a:gd name="connsiteY22" fmla="*/ 44877 h 1326455"/>
                    <a:gd name="connsiteX23" fmla="*/ 192472 w 314414"/>
                    <a:gd name="connsiteY23" fmla="*/ 43628 h 1326455"/>
                    <a:gd name="connsiteX24" fmla="*/ 223429 w 314414"/>
                    <a:gd name="connsiteY24" fmla="*/ 3 h 1326455"/>
                    <a:gd name="connsiteX0" fmla="*/ 223429 w 319560"/>
                    <a:gd name="connsiteY0" fmla="*/ 3 h 1326455"/>
                    <a:gd name="connsiteX1" fmla="*/ 266098 w 319560"/>
                    <a:gd name="connsiteY1" fmla="*/ 43771 h 1326455"/>
                    <a:gd name="connsiteX2" fmla="*/ 314413 w 319560"/>
                    <a:gd name="connsiteY2" fmla="*/ 185828 h 1326455"/>
                    <a:gd name="connsiteX3" fmla="*/ 268041 w 319560"/>
                    <a:gd name="connsiteY3" fmla="*/ 284917 h 1326455"/>
                    <a:gd name="connsiteX4" fmla="*/ 261662 w 319560"/>
                    <a:gd name="connsiteY4" fmla="*/ 325945 h 1326455"/>
                    <a:gd name="connsiteX5" fmla="*/ 244900 w 319560"/>
                    <a:gd name="connsiteY5" fmla="*/ 376389 h 1326455"/>
                    <a:gd name="connsiteX6" fmla="*/ 277689 w 319560"/>
                    <a:gd name="connsiteY6" fmla="*/ 1181320 h 1326455"/>
                    <a:gd name="connsiteX7" fmla="*/ 160064 w 319560"/>
                    <a:gd name="connsiteY7" fmla="*/ 1326455 h 1326455"/>
                    <a:gd name="connsiteX8" fmla="*/ 160065 w 319560"/>
                    <a:gd name="connsiteY8" fmla="*/ 1326454 h 1326455"/>
                    <a:gd name="connsiteX9" fmla="*/ 42440 w 319560"/>
                    <a:gd name="connsiteY9" fmla="*/ 1181319 h 1326455"/>
                    <a:gd name="connsiteX10" fmla="*/ 83670 w 319560"/>
                    <a:gd name="connsiteY10" fmla="*/ 389217 h 1326455"/>
                    <a:gd name="connsiteX11" fmla="*/ 81424 w 319560"/>
                    <a:gd name="connsiteY11" fmla="*/ 389294 h 1326455"/>
                    <a:gd name="connsiteX12" fmla="*/ 53741 w 319560"/>
                    <a:gd name="connsiteY12" fmla="*/ 382037 h 1326455"/>
                    <a:gd name="connsiteX13" fmla="*/ 4164 w 319560"/>
                    <a:gd name="connsiteY13" fmla="*/ 284917 h 1326455"/>
                    <a:gd name="connsiteX14" fmla="*/ 19380 w 319560"/>
                    <a:gd name="connsiteY14" fmla="*/ 114634 h 1326455"/>
                    <a:gd name="connsiteX15" fmla="*/ 55609 w 319560"/>
                    <a:gd name="connsiteY15" fmla="*/ 89787 h 1326455"/>
                    <a:gd name="connsiteX16" fmla="*/ 65455 w 319560"/>
                    <a:gd name="connsiteY16" fmla="*/ 86490 h 1326455"/>
                    <a:gd name="connsiteX17" fmla="*/ 72521 w 319560"/>
                    <a:gd name="connsiteY17" fmla="*/ 72960 h 1326455"/>
                    <a:gd name="connsiteX18" fmla="*/ 103810 w 319560"/>
                    <a:gd name="connsiteY18" fmla="*/ 56230 h 1326455"/>
                    <a:gd name="connsiteX19" fmla="*/ 122404 w 319560"/>
                    <a:gd name="connsiteY19" fmla="*/ 66173 h 1326455"/>
                    <a:gd name="connsiteX20" fmla="*/ 122528 w 319560"/>
                    <a:gd name="connsiteY20" fmla="*/ 65376 h 1326455"/>
                    <a:gd name="connsiteX21" fmla="*/ 163300 w 319560"/>
                    <a:gd name="connsiteY21" fmla="*/ 30490 h 1326455"/>
                    <a:gd name="connsiteX22" fmla="*/ 190208 w 319560"/>
                    <a:gd name="connsiteY22" fmla="*/ 44877 h 1326455"/>
                    <a:gd name="connsiteX23" fmla="*/ 192472 w 319560"/>
                    <a:gd name="connsiteY23" fmla="*/ 43628 h 1326455"/>
                    <a:gd name="connsiteX24" fmla="*/ 223429 w 319560"/>
                    <a:gd name="connsiteY24" fmla="*/ 3 h 1326455"/>
                    <a:gd name="connsiteX0" fmla="*/ 223429 w 314413"/>
                    <a:gd name="connsiteY0" fmla="*/ 3 h 1326455"/>
                    <a:gd name="connsiteX1" fmla="*/ 266098 w 314413"/>
                    <a:gd name="connsiteY1" fmla="*/ 43771 h 1326455"/>
                    <a:gd name="connsiteX2" fmla="*/ 314413 w 314413"/>
                    <a:gd name="connsiteY2" fmla="*/ 185828 h 1326455"/>
                    <a:gd name="connsiteX3" fmla="*/ 261662 w 314413"/>
                    <a:gd name="connsiteY3" fmla="*/ 325945 h 1326455"/>
                    <a:gd name="connsiteX4" fmla="*/ 244900 w 314413"/>
                    <a:gd name="connsiteY4" fmla="*/ 376389 h 1326455"/>
                    <a:gd name="connsiteX5" fmla="*/ 277689 w 314413"/>
                    <a:gd name="connsiteY5" fmla="*/ 1181320 h 1326455"/>
                    <a:gd name="connsiteX6" fmla="*/ 160064 w 314413"/>
                    <a:gd name="connsiteY6" fmla="*/ 1326455 h 1326455"/>
                    <a:gd name="connsiteX7" fmla="*/ 160065 w 314413"/>
                    <a:gd name="connsiteY7" fmla="*/ 1326454 h 1326455"/>
                    <a:gd name="connsiteX8" fmla="*/ 42440 w 314413"/>
                    <a:gd name="connsiteY8" fmla="*/ 1181319 h 1326455"/>
                    <a:gd name="connsiteX9" fmla="*/ 83670 w 314413"/>
                    <a:gd name="connsiteY9" fmla="*/ 389217 h 1326455"/>
                    <a:gd name="connsiteX10" fmla="*/ 81424 w 314413"/>
                    <a:gd name="connsiteY10" fmla="*/ 389294 h 1326455"/>
                    <a:gd name="connsiteX11" fmla="*/ 53741 w 314413"/>
                    <a:gd name="connsiteY11" fmla="*/ 382037 h 1326455"/>
                    <a:gd name="connsiteX12" fmla="*/ 4164 w 314413"/>
                    <a:gd name="connsiteY12" fmla="*/ 284917 h 1326455"/>
                    <a:gd name="connsiteX13" fmla="*/ 19380 w 314413"/>
                    <a:gd name="connsiteY13" fmla="*/ 114634 h 1326455"/>
                    <a:gd name="connsiteX14" fmla="*/ 55609 w 314413"/>
                    <a:gd name="connsiteY14" fmla="*/ 89787 h 1326455"/>
                    <a:gd name="connsiteX15" fmla="*/ 65455 w 314413"/>
                    <a:gd name="connsiteY15" fmla="*/ 86490 h 1326455"/>
                    <a:gd name="connsiteX16" fmla="*/ 72521 w 314413"/>
                    <a:gd name="connsiteY16" fmla="*/ 72960 h 1326455"/>
                    <a:gd name="connsiteX17" fmla="*/ 103810 w 314413"/>
                    <a:gd name="connsiteY17" fmla="*/ 56230 h 1326455"/>
                    <a:gd name="connsiteX18" fmla="*/ 122404 w 314413"/>
                    <a:gd name="connsiteY18" fmla="*/ 66173 h 1326455"/>
                    <a:gd name="connsiteX19" fmla="*/ 122528 w 314413"/>
                    <a:gd name="connsiteY19" fmla="*/ 65376 h 1326455"/>
                    <a:gd name="connsiteX20" fmla="*/ 163300 w 314413"/>
                    <a:gd name="connsiteY20" fmla="*/ 30490 h 1326455"/>
                    <a:gd name="connsiteX21" fmla="*/ 190208 w 314413"/>
                    <a:gd name="connsiteY21" fmla="*/ 44877 h 1326455"/>
                    <a:gd name="connsiteX22" fmla="*/ 192472 w 314413"/>
                    <a:gd name="connsiteY22" fmla="*/ 43628 h 1326455"/>
                    <a:gd name="connsiteX23" fmla="*/ 223429 w 314413"/>
                    <a:gd name="connsiteY23" fmla="*/ 3 h 1326455"/>
                    <a:gd name="connsiteX0" fmla="*/ 223429 w 314413"/>
                    <a:gd name="connsiteY0" fmla="*/ 3 h 1326455"/>
                    <a:gd name="connsiteX1" fmla="*/ 266098 w 314413"/>
                    <a:gd name="connsiteY1" fmla="*/ 43771 h 1326455"/>
                    <a:gd name="connsiteX2" fmla="*/ 314413 w 314413"/>
                    <a:gd name="connsiteY2" fmla="*/ 185828 h 1326455"/>
                    <a:gd name="connsiteX3" fmla="*/ 278330 w 314413"/>
                    <a:gd name="connsiteY3" fmla="*/ 328439 h 1326455"/>
                    <a:gd name="connsiteX4" fmla="*/ 244900 w 314413"/>
                    <a:gd name="connsiteY4" fmla="*/ 376389 h 1326455"/>
                    <a:gd name="connsiteX5" fmla="*/ 277689 w 314413"/>
                    <a:gd name="connsiteY5" fmla="*/ 1181320 h 1326455"/>
                    <a:gd name="connsiteX6" fmla="*/ 160064 w 314413"/>
                    <a:gd name="connsiteY6" fmla="*/ 1326455 h 1326455"/>
                    <a:gd name="connsiteX7" fmla="*/ 160065 w 314413"/>
                    <a:gd name="connsiteY7" fmla="*/ 1326454 h 1326455"/>
                    <a:gd name="connsiteX8" fmla="*/ 42440 w 314413"/>
                    <a:gd name="connsiteY8" fmla="*/ 1181319 h 1326455"/>
                    <a:gd name="connsiteX9" fmla="*/ 83670 w 314413"/>
                    <a:gd name="connsiteY9" fmla="*/ 389217 h 1326455"/>
                    <a:gd name="connsiteX10" fmla="*/ 81424 w 314413"/>
                    <a:gd name="connsiteY10" fmla="*/ 389294 h 1326455"/>
                    <a:gd name="connsiteX11" fmla="*/ 53741 w 314413"/>
                    <a:gd name="connsiteY11" fmla="*/ 382037 h 1326455"/>
                    <a:gd name="connsiteX12" fmla="*/ 4164 w 314413"/>
                    <a:gd name="connsiteY12" fmla="*/ 284917 h 1326455"/>
                    <a:gd name="connsiteX13" fmla="*/ 19380 w 314413"/>
                    <a:gd name="connsiteY13" fmla="*/ 114634 h 1326455"/>
                    <a:gd name="connsiteX14" fmla="*/ 55609 w 314413"/>
                    <a:gd name="connsiteY14" fmla="*/ 89787 h 1326455"/>
                    <a:gd name="connsiteX15" fmla="*/ 65455 w 314413"/>
                    <a:gd name="connsiteY15" fmla="*/ 86490 h 1326455"/>
                    <a:gd name="connsiteX16" fmla="*/ 72521 w 314413"/>
                    <a:gd name="connsiteY16" fmla="*/ 72960 h 1326455"/>
                    <a:gd name="connsiteX17" fmla="*/ 103810 w 314413"/>
                    <a:gd name="connsiteY17" fmla="*/ 56230 h 1326455"/>
                    <a:gd name="connsiteX18" fmla="*/ 122404 w 314413"/>
                    <a:gd name="connsiteY18" fmla="*/ 66173 h 1326455"/>
                    <a:gd name="connsiteX19" fmla="*/ 122528 w 314413"/>
                    <a:gd name="connsiteY19" fmla="*/ 65376 h 1326455"/>
                    <a:gd name="connsiteX20" fmla="*/ 163300 w 314413"/>
                    <a:gd name="connsiteY20" fmla="*/ 30490 h 1326455"/>
                    <a:gd name="connsiteX21" fmla="*/ 190208 w 314413"/>
                    <a:gd name="connsiteY21" fmla="*/ 44877 h 1326455"/>
                    <a:gd name="connsiteX22" fmla="*/ 192472 w 314413"/>
                    <a:gd name="connsiteY22" fmla="*/ 43628 h 1326455"/>
                    <a:gd name="connsiteX23" fmla="*/ 223429 w 314413"/>
                    <a:gd name="connsiteY23" fmla="*/ 3 h 1326455"/>
                    <a:gd name="connsiteX0" fmla="*/ 223429 w 333463"/>
                    <a:gd name="connsiteY0" fmla="*/ 3 h 1326455"/>
                    <a:gd name="connsiteX1" fmla="*/ 266098 w 333463"/>
                    <a:gd name="connsiteY1" fmla="*/ 43771 h 1326455"/>
                    <a:gd name="connsiteX2" fmla="*/ 333463 w 333463"/>
                    <a:gd name="connsiteY2" fmla="*/ 220742 h 1326455"/>
                    <a:gd name="connsiteX3" fmla="*/ 278330 w 333463"/>
                    <a:gd name="connsiteY3" fmla="*/ 328439 h 1326455"/>
                    <a:gd name="connsiteX4" fmla="*/ 244900 w 333463"/>
                    <a:gd name="connsiteY4" fmla="*/ 376389 h 1326455"/>
                    <a:gd name="connsiteX5" fmla="*/ 277689 w 333463"/>
                    <a:gd name="connsiteY5" fmla="*/ 1181320 h 1326455"/>
                    <a:gd name="connsiteX6" fmla="*/ 160064 w 333463"/>
                    <a:gd name="connsiteY6" fmla="*/ 1326455 h 1326455"/>
                    <a:gd name="connsiteX7" fmla="*/ 160065 w 333463"/>
                    <a:gd name="connsiteY7" fmla="*/ 1326454 h 1326455"/>
                    <a:gd name="connsiteX8" fmla="*/ 42440 w 333463"/>
                    <a:gd name="connsiteY8" fmla="*/ 1181319 h 1326455"/>
                    <a:gd name="connsiteX9" fmla="*/ 83670 w 333463"/>
                    <a:gd name="connsiteY9" fmla="*/ 389217 h 1326455"/>
                    <a:gd name="connsiteX10" fmla="*/ 81424 w 333463"/>
                    <a:gd name="connsiteY10" fmla="*/ 389294 h 1326455"/>
                    <a:gd name="connsiteX11" fmla="*/ 53741 w 333463"/>
                    <a:gd name="connsiteY11" fmla="*/ 382037 h 1326455"/>
                    <a:gd name="connsiteX12" fmla="*/ 4164 w 333463"/>
                    <a:gd name="connsiteY12" fmla="*/ 284917 h 1326455"/>
                    <a:gd name="connsiteX13" fmla="*/ 19380 w 333463"/>
                    <a:gd name="connsiteY13" fmla="*/ 114634 h 1326455"/>
                    <a:gd name="connsiteX14" fmla="*/ 55609 w 333463"/>
                    <a:gd name="connsiteY14" fmla="*/ 89787 h 1326455"/>
                    <a:gd name="connsiteX15" fmla="*/ 65455 w 333463"/>
                    <a:gd name="connsiteY15" fmla="*/ 86490 h 1326455"/>
                    <a:gd name="connsiteX16" fmla="*/ 72521 w 333463"/>
                    <a:gd name="connsiteY16" fmla="*/ 72960 h 1326455"/>
                    <a:gd name="connsiteX17" fmla="*/ 103810 w 333463"/>
                    <a:gd name="connsiteY17" fmla="*/ 56230 h 1326455"/>
                    <a:gd name="connsiteX18" fmla="*/ 122404 w 333463"/>
                    <a:gd name="connsiteY18" fmla="*/ 66173 h 1326455"/>
                    <a:gd name="connsiteX19" fmla="*/ 122528 w 333463"/>
                    <a:gd name="connsiteY19" fmla="*/ 65376 h 1326455"/>
                    <a:gd name="connsiteX20" fmla="*/ 163300 w 333463"/>
                    <a:gd name="connsiteY20" fmla="*/ 30490 h 1326455"/>
                    <a:gd name="connsiteX21" fmla="*/ 190208 w 333463"/>
                    <a:gd name="connsiteY21" fmla="*/ 44877 h 1326455"/>
                    <a:gd name="connsiteX22" fmla="*/ 192472 w 333463"/>
                    <a:gd name="connsiteY22" fmla="*/ 43628 h 1326455"/>
                    <a:gd name="connsiteX23" fmla="*/ 223429 w 333463"/>
                    <a:gd name="connsiteY23" fmla="*/ 3 h 1326455"/>
                    <a:gd name="connsiteX0" fmla="*/ 223429 w 333463"/>
                    <a:gd name="connsiteY0" fmla="*/ 3 h 1326455"/>
                    <a:gd name="connsiteX1" fmla="*/ 266098 w 333463"/>
                    <a:gd name="connsiteY1" fmla="*/ 43771 h 1326455"/>
                    <a:gd name="connsiteX2" fmla="*/ 333463 w 333463"/>
                    <a:gd name="connsiteY2" fmla="*/ 220742 h 1326455"/>
                    <a:gd name="connsiteX3" fmla="*/ 278330 w 333463"/>
                    <a:gd name="connsiteY3" fmla="*/ 328439 h 1326455"/>
                    <a:gd name="connsiteX4" fmla="*/ 244900 w 333463"/>
                    <a:gd name="connsiteY4" fmla="*/ 376389 h 1326455"/>
                    <a:gd name="connsiteX5" fmla="*/ 277689 w 333463"/>
                    <a:gd name="connsiteY5" fmla="*/ 1181320 h 1326455"/>
                    <a:gd name="connsiteX6" fmla="*/ 160064 w 333463"/>
                    <a:gd name="connsiteY6" fmla="*/ 1326455 h 1326455"/>
                    <a:gd name="connsiteX7" fmla="*/ 160065 w 333463"/>
                    <a:gd name="connsiteY7" fmla="*/ 1326454 h 1326455"/>
                    <a:gd name="connsiteX8" fmla="*/ 42440 w 333463"/>
                    <a:gd name="connsiteY8" fmla="*/ 1181319 h 1326455"/>
                    <a:gd name="connsiteX9" fmla="*/ 83670 w 333463"/>
                    <a:gd name="connsiteY9" fmla="*/ 389217 h 1326455"/>
                    <a:gd name="connsiteX10" fmla="*/ 81424 w 333463"/>
                    <a:gd name="connsiteY10" fmla="*/ 389294 h 1326455"/>
                    <a:gd name="connsiteX11" fmla="*/ 53741 w 333463"/>
                    <a:gd name="connsiteY11" fmla="*/ 382037 h 1326455"/>
                    <a:gd name="connsiteX12" fmla="*/ 4164 w 333463"/>
                    <a:gd name="connsiteY12" fmla="*/ 284917 h 1326455"/>
                    <a:gd name="connsiteX13" fmla="*/ 19380 w 333463"/>
                    <a:gd name="connsiteY13" fmla="*/ 114634 h 1326455"/>
                    <a:gd name="connsiteX14" fmla="*/ 55609 w 333463"/>
                    <a:gd name="connsiteY14" fmla="*/ 89787 h 1326455"/>
                    <a:gd name="connsiteX15" fmla="*/ 65455 w 333463"/>
                    <a:gd name="connsiteY15" fmla="*/ 86490 h 1326455"/>
                    <a:gd name="connsiteX16" fmla="*/ 72521 w 333463"/>
                    <a:gd name="connsiteY16" fmla="*/ 72960 h 1326455"/>
                    <a:gd name="connsiteX17" fmla="*/ 103810 w 333463"/>
                    <a:gd name="connsiteY17" fmla="*/ 56230 h 1326455"/>
                    <a:gd name="connsiteX18" fmla="*/ 122404 w 333463"/>
                    <a:gd name="connsiteY18" fmla="*/ 66173 h 1326455"/>
                    <a:gd name="connsiteX19" fmla="*/ 122528 w 333463"/>
                    <a:gd name="connsiteY19" fmla="*/ 65376 h 1326455"/>
                    <a:gd name="connsiteX20" fmla="*/ 163300 w 333463"/>
                    <a:gd name="connsiteY20" fmla="*/ 30490 h 1326455"/>
                    <a:gd name="connsiteX21" fmla="*/ 190208 w 333463"/>
                    <a:gd name="connsiteY21" fmla="*/ 44877 h 1326455"/>
                    <a:gd name="connsiteX22" fmla="*/ 192472 w 333463"/>
                    <a:gd name="connsiteY22" fmla="*/ 43628 h 1326455"/>
                    <a:gd name="connsiteX23" fmla="*/ 223429 w 333463"/>
                    <a:gd name="connsiteY23" fmla="*/ 3 h 1326455"/>
                    <a:gd name="connsiteX0" fmla="*/ 223429 w 333466"/>
                    <a:gd name="connsiteY0" fmla="*/ 3 h 1326455"/>
                    <a:gd name="connsiteX1" fmla="*/ 266098 w 333466"/>
                    <a:gd name="connsiteY1" fmla="*/ 43771 h 1326455"/>
                    <a:gd name="connsiteX2" fmla="*/ 281076 w 333466"/>
                    <a:gd name="connsiteY2" fmla="*/ 133457 h 1326455"/>
                    <a:gd name="connsiteX3" fmla="*/ 333463 w 333466"/>
                    <a:gd name="connsiteY3" fmla="*/ 220742 h 1326455"/>
                    <a:gd name="connsiteX4" fmla="*/ 278330 w 333466"/>
                    <a:gd name="connsiteY4" fmla="*/ 328439 h 1326455"/>
                    <a:gd name="connsiteX5" fmla="*/ 244900 w 333466"/>
                    <a:gd name="connsiteY5" fmla="*/ 376389 h 1326455"/>
                    <a:gd name="connsiteX6" fmla="*/ 277689 w 333466"/>
                    <a:gd name="connsiteY6" fmla="*/ 1181320 h 1326455"/>
                    <a:gd name="connsiteX7" fmla="*/ 160064 w 333466"/>
                    <a:gd name="connsiteY7" fmla="*/ 1326455 h 1326455"/>
                    <a:gd name="connsiteX8" fmla="*/ 160065 w 333466"/>
                    <a:gd name="connsiteY8" fmla="*/ 1326454 h 1326455"/>
                    <a:gd name="connsiteX9" fmla="*/ 42440 w 333466"/>
                    <a:gd name="connsiteY9" fmla="*/ 1181319 h 1326455"/>
                    <a:gd name="connsiteX10" fmla="*/ 83670 w 333466"/>
                    <a:gd name="connsiteY10" fmla="*/ 389217 h 1326455"/>
                    <a:gd name="connsiteX11" fmla="*/ 81424 w 333466"/>
                    <a:gd name="connsiteY11" fmla="*/ 389294 h 1326455"/>
                    <a:gd name="connsiteX12" fmla="*/ 53741 w 333466"/>
                    <a:gd name="connsiteY12" fmla="*/ 382037 h 1326455"/>
                    <a:gd name="connsiteX13" fmla="*/ 4164 w 333466"/>
                    <a:gd name="connsiteY13" fmla="*/ 284917 h 1326455"/>
                    <a:gd name="connsiteX14" fmla="*/ 19380 w 333466"/>
                    <a:gd name="connsiteY14" fmla="*/ 114634 h 1326455"/>
                    <a:gd name="connsiteX15" fmla="*/ 55609 w 333466"/>
                    <a:gd name="connsiteY15" fmla="*/ 89787 h 1326455"/>
                    <a:gd name="connsiteX16" fmla="*/ 65455 w 333466"/>
                    <a:gd name="connsiteY16" fmla="*/ 86490 h 1326455"/>
                    <a:gd name="connsiteX17" fmla="*/ 72521 w 333466"/>
                    <a:gd name="connsiteY17" fmla="*/ 72960 h 1326455"/>
                    <a:gd name="connsiteX18" fmla="*/ 103810 w 333466"/>
                    <a:gd name="connsiteY18" fmla="*/ 56230 h 1326455"/>
                    <a:gd name="connsiteX19" fmla="*/ 122404 w 333466"/>
                    <a:gd name="connsiteY19" fmla="*/ 66173 h 1326455"/>
                    <a:gd name="connsiteX20" fmla="*/ 122528 w 333466"/>
                    <a:gd name="connsiteY20" fmla="*/ 65376 h 1326455"/>
                    <a:gd name="connsiteX21" fmla="*/ 163300 w 333466"/>
                    <a:gd name="connsiteY21" fmla="*/ 30490 h 1326455"/>
                    <a:gd name="connsiteX22" fmla="*/ 190208 w 333466"/>
                    <a:gd name="connsiteY22" fmla="*/ 44877 h 1326455"/>
                    <a:gd name="connsiteX23" fmla="*/ 192472 w 333466"/>
                    <a:gd name="connsiteY23" fmla="*/ 43628 h 1326455"/>
                    <a:gd name="connsiteX24" fmla="*/ 223429 w 333466"/>
                    <a:gd name="connsiteY24" fmla="*/ 3 h 1326455"/>
                    <a:gd name="connsiteX0" fmla="*/ 223429 w 334093"/>
                    <a:gd name="connsiteY0" fmla="*/ 3 h 1326455"/>
                    <a:gd name="connsiteX1" fmla="*/ 266098 w 334093"/>
                    <a:gd name="connsiteY1" fmla="*/ 43771 h 1326455"/>
                    <a:gd name="connsiteX2" fmla="*/ 281076 w 334093"/>
                    <a:gd name="connsiteY2" fmla="*/ 133457 h 1326455"/>
                    <a:gd name="connsiteX3" fmla="*/ 333463 w 334093"/>
                    <a:gd name="connsiteY3" fmla="*/ 220742 h 1326455"/>
                    <a:gd name="connsiteX4" fmla="*/ 278330 w 334093"/>
                    <a:gd name="connsiteY4" fmla="*/ 328439 h 1326455"/>
                    <a:gd name="connsiteX5" fmla="*/ 244900 w 334093"/>
                    <a:gd name="connsiteY5" fmla="*/ 376389 h 1326455"/>
                    <a:gd name="connsiteX6" fmla="*/ 277689 w 334093"/>
                    <a:gd name="connsiteY6" fmla="*/ 1181320 h 1326455"/>
                    <a:gd name="connsiteX7" fmla="*/ 160064 w 334093"/>
                    <a:gd name="connsiteY7" fmla="*/ 1326455 h 1326455"/>
                    <a:gd name="connsiteX8" fmla="*/ 160065 w 334093"/>
                    <a:gd name="connsiteY8" fmla="*/ 1326454 h 1326455"/>
                    <a:gd name="connsiteX9" fmla="*/ 42440 w 334093"/>
                    <a:gd name="connsiteY9" fmla="*/ 1181319 h 1326455"/>
                    <a:gd name="connsiteX10" fmla="*/ 83670 w 334093"/>
                    <a:gd name="connsiteY10" fmla="*/ 389217 h 1326455"/>
                    <a:gd name="connsiteX11" fmla="*/ 81424 w 334093"/>
                    <a:gd name="connsiteY11" fmla="*/ 389294 h 1326455"/>
                    <a:gd name="connsiteX12" fmla="*/ 53741 w 334093"/>
                    <a:gd name="connsiteY12" fmla="*/ 382037 h 1326455"/>
                    <a:gd name="connsiteX13" fmla="*/ 4164 w 334093"/>
                    <a:gd name="connsiteY13" fmla="*/ 284917 h 1326455"/>
                    <a:gd name="connsiteX14" fmla="*/ 19380 w 334093"/>
                    <a:gd name="connsiteY14" fmla="*/ 114634 h 1326455"/>
                    <a:gd name="connsiteX15" fmla="*/ 55609 w 334093"/>
                    <a:gd name="connsiteY15" fmla="*/ 89787 h 1326455"/>
                    <a:gd name="connsiteX16" fmla="*/ 65455 w 334093"/>
                    <a:gd name="connsiteY16" fmla="*/ 86490 h 1326455"/>
                    <a:gd name="connsiteX17" fmla="*/ 72521 w 334093"/>
                    <a:gd name="connsiteY17" fmla="*/ 72960 h 1326455"/>
                    <a:gd name="connsiteX18" fmla="*/ 103810 w 334093"/>
                    <a:gd name="connsiteY18" fmla="*/ 56230 h 1326455"/>
                    <a:gd name="connsiteX19" fmla="*/ 122404 w 334093"/>
                    <a:gd name="connsiteY19" fmla="*/ 66173 h 1326455"/>
                    <a:gd name="connsiteX20" fmla="*/ 122528 w 334093"/>
                    <a:gd name="connsiteY20" fmla="*/ 65376 h 1326455"/>
                    <a:gd name="connsiteX21" fmla="*/ 163300 w 334093"/>
                    <a:gd name="connsiteY21" fmla="*/ 30490 h 1326455"/>
                    <a:gd name="connsiteX22" fmla="*/ 190208 w 334093"/>
                    <a:gd name="connsiteY22" fmla="*/ 44877 h 1326455"/>
                    <a:gd name="connsiteX23" fmla="*/ 192472 w 334093"/>
                    <a:gd name="connsiteY23" fmla="*/ 43628 h 1326455"/>
                    <a:gd name="connsiteX24" fmla="*/ 223429 w 334093"/>
                    <a:gd name="connsiteY24" fmla="*/ 3 h 1326455"/>
                    <a:gd name="connsiteX0" fmla="*/ 223429 w 337658"/>
                    <a:gd name="connsiteY0" fmla="*/ 3 h 1326455"/>
                    <a:gd name="connsiteX1" fmla="*/ 266098 w 337658"/>
                    <a:gd name="connsiteY1" fmla="*/ 43771 h 1326455"/>
                    <a:gd name="connsiteX2" fmla="*/ 281076 w 337658"/>
                    <a:gd name="connsiteY2" fmla="*/ 133457 h 1326455"/>
                    <a:gd name="connsiteX3" fmla="*/ 333463 w 337658"/>
                    <a:gd name="connsiteY3" fmla="*/ 220742 h 1326455"/>
                    <a:gd name="connsiteX4" fmla="*/ 278330 w 337658"/>
                    <a:gd name="connsiteY4" fmla="*/ 328439 h 1326455"/>
                    <a:gd name="connsiteX5" fmla="*/ 244900 w 337658"/>
                    <a:gd name="connsiteY5" fmla="*/ 376389 h 1326455"/>
                    <a:gd name="connsiteX6" fmla="*/ 277689 w 337658"/>
                    <a:gd name="connsiteY6" fmla="*/ 1181320 h 1326455"/>
                    <a:gd name="connsiteX7" fmla="*/ 160064 w 337658"/>
                    <a:gd name="connsiteY7" fmla="*/ 1326455 h 1326455"/>
                    <a:gd name="connsiteX8" fmla="*/ 160065 w 337658"/>
                    <a:gd name="connsiteY8" fmla="*/ 1326454 h 1326455"/>
                    <a:gd name="connsiteX9" fmla="*/ 42440 w 337658"/>
                    <a:gd name="connsiteY9" fmla="*/ 1181319 h 1326455"/>
                    <a:gd name="connsiteX10" fmla="*/ 83670 w 337658"/>
                    <a:gd name="connsiteY10" fmla="*/ 389217 h 1326455"/>
                    <a:gd name="connsiteX11" fmla="*/ 81424 w 337658"/>
                    <a:gd name="connsiteY11" fmla="*/ 389294 h 1326455"/>
                    <a:gd name="connsiteX12" fmla="*/ 53741 w 337658"/>
                    <a:gd name="connsiteY12" fmla="*/ 382037 h 1326455"/>
                    <a:gd name="connsiteX13" fmla="*/ 4164 w 337658"/>
                    <a:gd name="connsiteY13" fmla="*/ 284917 h 1326455"/>
                    <a:gd name="connsiteX14" fmla="*/ 19380 w 337658"/>
                    <a:gd name="connsiteY14" fmla="*/ 114634 h 1326455"/>
                    <a:gd name="connsiteX15" fmla="*/ 55609 w 337658"/>
                    <a:gd name="connsiteY15" fmla="*/ 89787 h 1326455"/>
                    <a:gd name="connsiteX16" fmla="*/ 65455 w 337658"/>
                    <a:gd name="connsiteY16" fmla="*/ 86490 h 1326455"/>
                    <a:gd name="connsiteX17" fmla="*/ 72521 w 337658"/>
                    <a:gd name="connsiteY17" fmla="*/ 72960 h 1326455"/>
                    <a:gd name="connsiteX18" fmla="*/ 103810 w 337658"/>
                    <a:gd name="connsiteY18" fmla="*/ 56230 h 1326455"/>
                    <a:gd name="connsiteX19" fmla="*/ 122404 w 337658"/>
                    <a:gd name="connsiteY19" fmla="*/ 66173 h 1326455"/>
                    <a:gd name="connsiteX20" fmla="*/ 122528 w 337658"/>
                    <a:gd name="connsiteY20" fmla="*/ 65376 h 1326455"/>
                    <a:gd name="connsiteX21" fmla="*/ 163300 w 337658"/>
                    <a:gd name="connsiteY21" fmla="*/ 30490 h 1326455"/>
                    <a:gd name="connsiteX22" fmla="*/ 190208 w 337658"/>
                    <a:gd name="connsiteY22" fmla="*/ 44877 h 1326455"/>
                    <a:gd name="connsiteX23" fmla="*/ 192472 w 337658"/>
                    <a:gd name="connsiteY23" fmla="*/ 43628 h 1326455"/>
                    <a:gd name="connsiteX24" fmla="*/ 223429 w 337658"/>
                    <a:gd name="connsiteY24" fmla="*/ 3 h 1326455"/>
                    <a:gd name="connsiteX0" fmla="*/ 223429 w 346005"/>
                    <a:gd name="connsiteY0" fmla="*/ 3 h 1326455"/>
                    <a:gd name="connsiteX1" fmla="*/ 266098 w 346005"/>
                    <a:gd name="connsiteY1" fmla="*/ 43771 h 1326455"/>
                    <a:gd name="connsiteX2" fmla="*/ 281076 w 346005"/>
                    <a:gd name="connsiteY2" fmla="*/ 133457 h 1326455"/>
                    <a:gd name="connsiteX3" fmla="*/ 333463 w 346005"/>
                    <a:gd name="connsiteY3" fmla="*/ 220742 h 1326455"/>
                    <a:gd name="connsiteX4" fmla="*/ 278330 w 346005"/>
                    <a:gd name="connsiteY4" fmla="*/ 328439 h 1326455"/>
                    <a:gd name="connsiteX5" fmla="*/ 244900 w 346005"/>
                    <a:gd name="connsiteY5" fmla="*/ 376389 h 1326455"/>
                    <a:gd name="connsiteX6" fmla="*/ 277689 w 346005"/>
                    <a:gd name="connsiteY6" fmla="*/ 1181320 h 1326455"/>
                    <a:gd name="connsiteX7" fmla="*/ 160064 w 346005"/>
                    <a:gd name="connsiteY7" fmla="*/ 1326455 h 1326455"/>
                    <a:gd name="connsiteX8" fmla="*/ 160065 w 346005"/>
                    <a:gd name="connsiteY8" fmla="*/ 1326454 h 1326455"/>
                    <a:gd name="connsiteX9" fmla="*/ 42440 w 346005"/>
                    <a:gd name="connsiteY9" fmla="*/ 1181319 h 1326455"/>
                    <a:gd name="connsiteX10" fmla="*/ 83670 w 346005"/>
                    <a:gd name="connsiteY10" fmla="*/ 389217 h 1326455"/>
                    <a:gd name="connsiteX11" fmla="*/ 81424 w 346005"/>
                    <a:gd name="connsiteY11" fmla="*/ 389294 h 1326455"/>
                    <a:gd name="connsiteX12" fmla="*/ 53741 w 346005"/>
                    <a:gd name="connsiteY12" fmla="*/ 382037 h 1326455"/>
                    <a:gd name="connsiteX13" fmla="*/ 4164 w 346005"/>
                    <a:gd name="connsiteY13" fmla="*/ 284917 h 1326455"/>
                    <a:gd name="connsiteX14" fmla="*/ 19380 w 346005"/>
                    <a:gd name="connsiteY14" fmla="*/ 114634 h 1326455"/>
                    <a:gd name="connsiteX15" fmla="*/ 55609 w 346005"/>
                    <a:gd name="connsiteY15" fmla="*/ 89787 h 1326455"/>
                    <a:gd name="connsiteX16" fmla="*/ 65455 w 346005"/>
                    <a:gd name="connsiteY16" fmla="*/ 86490 h 1326455"/>
                    <a:gd name="connsiteX17" fmla="*/ 72521 w 346005"/>
                    <a:gd name="connsiteY17" fmla="*/ 72960 h 1326455"/>
                    <a:gd name="connsiteX18" fmla="*/ 103810 w 346005"/>
                    <a:gd name="connsiteY18" fmla="*/ 56230 h 1326455"/>
                    <a:gd name="connsiteX19" fmla="*/ 122404 w 346005"/>
                    <a:gd name="connsiteY19" fmla="*/ 66173 h 1326455"/>
                    <a:gd name="connsiteX20" fmla="*/ 122528 w 346005"/>
                    <a:gd name="connsiteY20" fmla="*/ 65376 h 1326455"/>
                    <a:gd name="connsiteX21" fmla="*/ 163300 w 346005"/>
                    <a:gd name="connsiteY21" fmla="*/ 30490 h 1326455"/>
                    <a:gd name="connsiteX22" fmla="*/ 190208 w 346005"/>
                    <a:gd name="connsiteY22" fmla="*/ 44877 h 1326455"/>
                    <a:gd name="connsiteX23" fmla="*/ 192472 w 346005"/>
                    <a:gd name="connsiteY23" fmla="*/ 43628 h 1326455"/>
                    <a:gd name="connsiteX24" fmla="*/ 223429 w 346005"/>
                    <a:gd name="connsiteY24" fmla="*/ 3 h 1326455"/>
                    <a:gd name="connsiteX0" fmla="*/ 223429 w 335821"/>
                    <a:gd name="connsiteY0" fmla="*/ 3 h 1326455"/>
                    <a:gd name="connsiteX1" fmla="*/ 266098 w 335821"/>
                    <a:gd name="connsiteY1" fmla="*/ 43771 h 1326455"/>
                    <a:gd name="connsiteX2" fmla="*/ 276314 w 335821"/>
                    <a:gd name="connsiteY2" fmla="*/ 140937 h 1326455"/>
                    <a:gd name="connsiteX3" fmla="*/ 333463 w 335821"/>
                    <a:gd name="connsiteY3" fmla="*/ 220742 h 1326455"/>
                    <a:gd name="connsiteX4" fmla="*/ 278330 w 335821"/>
                    <a:gd name="connsiteY4" fmla="*/ 328439 h 1326455"/>
                    <a:gd name="connsiteX5" fmla="*/ 244900 w 335821"/>
                    <a:gd name="connsiteY5" fmla="*/ 376389 h 1326455"/>
                    <a:gd name="connsiteX6" fmla="*/ 277689 w 335821"/>
                    <a:gd name="connsiteY6" fmla="*/ 1181320 h 1326455"/>
                    <a:gd name="connsiteX7" fmla="*/ 160064 w 335821"/>
                    <a:gd name="connsiteY7" fmla="*/ 1326455 h 1326455"/>
                    <a:gd name="connsiteX8" fmla="*/ 160065 w 335821"/>
                    <a:gd name="connsiteY8" fmla="*/ 1326454 h 1326455"/>
                    <a:gd name="connsiteX9" fmla="*/ 42440 w 335821"/>
                    <a:gd name="connsiteY9" fmla="*/ 1181319 h 1326455"/>
                    <a:gd name="connsiteX10" fmla="*/ 83670 w 335821"/>
                    <a:gd name="connsiteY10" fmla="*/ 389217 h 1326455"/>
                    <a:gd name="connsiteX11" fmla="*/ 81424 w 335821"/>
                    <a:gd name="connsiteY11" fmla="*/ 389294 h 1326455"/>
                    <a:gd name="connsiteX12" fmla="*/ 53741 w 335821"/>
                    <a:gd name="connsiteY12" fmla="*/ 382037 h 1326455"/>
                    <a:gd name="connsiteX13" fmla="*/ 4164 w 335821"/>
                    <a:gd name="connsiteY13" fmla="*/ 284917 h 1326455"/>
                    <a:gd name="connsiteX14" fmla="*/ 19380 w 335821"/>
                    <a:gd name="connsiteY14" fmla="*/ 114634 h 1326455"/>
                    <a:gd name="connsiteX15" fmla="*/ 55609 w 335821"/>
                    <a:gd name="connsiteY15" fmla="*/ 89787 h 1326455"/>
                    <a:gd name="connsiteX16" fmla="*/ 65455 w 335821"/>
                    <a:gd name="connsiteY16" fmla="*/ 86490 h 1326455"/>
                    <a:gd name="connsiteX17" fmla="*/ 72521 w 335821"/>
                    <a:gd name="connsiteY17" fmla="*/ 72960 h 1326455"/>
                    <a:gd name="connsiteX18" fmla="*/ 103810 w 335821"/>
                    <a:gd name="connsiteY18" fmla="*/ 56230 h 1326455"/>
                    <a:gd name="connsiteX19" fmla="*/ 122404 w 335821"/>
                    <a:gd name="connsiteY19" fmla="*/ 66173 h 1326455"/>
                    <a:gd name="connsiteX20" fmla="*/ 122528 w 335821"/>
                    <a:gd name="connsiteY20" fmla="*/ 65376 h 1326455"/>
                    <a:gd name="connsiteX21" fmla="*/ 163300 w 335821"/>
                    <a:gd name="connsiteY21" fmla="*/ 30490 h 1326455"/>
                    <a:gd name="connsiteX22" fmla="*/ 190208 w 335821"/>
                    <a:gd name="connsiteY22" fmla="*/ 44877 h 1326455"/>
                    <a:gd name="connsiteX23" fmla="*/ 192472 w 335821"/>
                    <a:gd name="connsiteY23" fmla="*/ 43628 h 1326455"/>
                    <a:gd name="connsiteX24" fmla="*/ 223429 w 335821"/>
                    <a:gd name="connsiteY24" fmla="*/ 3 h 1326455"/>
                    <a:gd name="connsiteX0" fmla="*/ 223429 w 333532"/>
                    <a:gd name="connsiteY0" fmla="*/ 3 h 1326455"/>
                    <a:gd name="connsiteX1" fmla="*/ 266098 w 333532"/>
                    <a:gd name="connsiteY1" fmla="*/ 43771 h 1326455"/>
                    <a:gd name="connsiteX2" fmla="*/ 276314 w 333532"/>
                    <a:gd name="connsiteY2" fmla="*/ 140937 h 1326455"/>
                    <a:gd name="connsiteX3" fmla="*/ 333463 w 333532"/>
                    <a:gd name="connsiteY3" fmla="*/ 220742 h 1326455"/>
                    <a:gd name="connsiteX4" fmla="*/ 278330 w 333532"/>
                    <a:gd name="connsiteY4" fmla="*/ 328439 h 1326455"/>
                    <a:gd name="connsiteX5" fmla="*/ 244900 w 333532"/>
                    <a:gd name="connsiteY5" fmla="*/ 376389 h 1326455"/>
                    <a:gd name="connsiteX6" fmla="*/ 277689 w 333532"/>
                    <a:gd name="connsiteY6" fmla="*/ 1181320 h 1326455"/>
                    <a:gd name="connsiteX7" fmla="*/ 160064 w 333532"/>
                    <a:gd name="connsiteY7" fmla="*/ 1326455 h 1326455"/>
                    <a:gd name="connsiteX8" fmla="*/ 160065 w 333532"/>
                    <a:gd name="connsiteY8" fmla="*/ 1326454 h 1326455"/>
                    <a:gd name="connsiteX9" fmla="*/ 42440 w 333532"/>
                    <a:gd name="connsiteY9" fmla="*/ 1181319 h 1326455"/>
                    <a:gd name="connsiteX10" fmla="*/ 83670 w 333532"/>
                    <a:gd name="connsiteY10" fmla="*/ 389217 h 1326455"/>
                    <a:gd name="connsiteX11" fmla="*/ 81424 w 333532"/>
                    <a:gd name="connsiteY11" fmla="*/ 389294 h 1326455"/>
                    <a:gd name="connsiteX12" fmla="*/ 53741 w 333532"/>
                    <a:gd name="connsiteY12" fmla="*/ 382037 h 1326455"/>
                    <a:gd name="connsiteX13" fmla="*/ 4164 w 333532"/>
                    <a:gd name="connsiteY13" fmla="*/ 284917 h 1326455"/>
                    <a:gd name="connsiteX14" fmla="*/ 19380 w 333532"/>
                    <a:gd name="connsiteY14" fmla="*/ 114634 h 1326455"/>
                    <a:gd name="connsiteX15" fmla="*/ 55609 w 333532"/>
                    <a:gd name="connsiteY15" fmla="*/ 89787 h 1326455"/>
                    <a:gd name="connsiteX16" fmla="*/ 65455 w 333532"/>
                    <a:gd name="connsiteY16" fmla="*/ 86490 h 1326455"/>
                    <a:gd name="connsiteX17" fmla="*/ 72521 w 333532"/>
                    <a:gd name="connsiteY17" fmla="*/ 72960 h 1326455"/>
                    <a:gd name="connsiteX18" fmla="*/ 103810 w 333532"/>
                    <a:gd name="connsiteY18" fmla="*/ 56230 h 1326455"/>
                    <a:gd name="connsiteX19" fmla="*/ 122404 w 333532"/>
                    <a:gd name="connsiteY19" fmla="*/ 66173 h 1326455"/>
                    <a:gd name="connsiteX20" fmla="*/ 122528 w 333532"/>
                    <a:gd name="connsiteY20" fmla="*/ 65376 h 1326455"/>
                    <a:gd name="connsiteX21" fmla="*/ 163300 w 333532"/>
                    <a:gd name="connsiteY21" fmla="*/ 30490 h 1326455"/>
                    <a:gd name="connsiteX22" fmla="*/ 190208 w 333532"/>
                    <a:gd name="connsiteY22" fmla="*/ 44877 h 1326455"/>
                    <a:gd name="connsiteX23" fmla="*/ 192472 w 333532"/>
                    <a:gd name="connsiteY23" fmla="*/ 43628 h 1326455"/>
                    <a:gd name="connsiteX24" fmla="*/ 223429 w 333532"/>
                    <a:gd name="connsiteY24" fmla="*/ 3 h 1326455"/>
                    <a:gd name="connsiteX0" fmla="*/ 223429 w 333484"/>
                    <a:gd name="connsiteY0" fmla="*/ 3 h 1326455"/>
                    <a:gd name="connsiteX1" fmla="*/ 266098 w 333484"/>
                    <a:gd name="connsiteY1" fmla="*/ 43771 h 1326455"/>
                    <a:gd name="connsiteX2" fmla="*/ 271551 w 333484"/>
                    <a:gd name="connsiteY2" fmla="*/ 111011 h 1326455"/>
                    <a:gd name="connsiteX3" fmla="*/ 333463 w 333484"/>
                    <a:gd name="connsiteY3" fmla="*/ 220742 h 1326455"/>
                    <a:gd name="connsiteX4" fmla="*/ 278330 w 333484"/>
                    <a:gd name="connsiteY4" fmla="*/ 328439 h 1326455"/>
                    <a:gd name="connsiteX5" fmla="*/ 244900 w 333484"/>
                    <a:gd name="connsiteY5" fmla="*/ 376389 h 1326455"/>
                    <a:gd name="connsiteX6" fmla="*/ 277689 w 333484"/>
                    <a:gd name="connsiteY6" fmla="*/ 1181320 h 1326455"/>
                    <a:gd name="connsiteX7" fmla="*/ 160064 w 333484"/>
                    <a:gd name="connsiteY7" fmla="*/ 1326455 h 1326455"/>
                    <a:gd name="connsiteX8" fmla="*/ 160065 w 333484"/>
                    <a:gd name="connsiteY8" fmla="*/ 1326454 h 1326455"/>
                    <a:gd name="connsiteX9" fmla="*/ 42440 w 333484"/>
                    <a:gd name="connsiteY9" fmla="*/ 1181319 h 1326455"/>
                    <a:gd name="connsiteX10" fmla="*/ 83670 w 333484"/>
                    <a:gd name="connsiteY10" fmla="*/ 389217 h 1326455"/>
                    <a:gd name="connsiteX11" fmla="*/ 81424 w 333484"/>
                    <a:gd name="connsiteY11" fmla="*/ 389294 h 1326455"/>
                    <a:gd name="connsiteX12" fmla="*/ 53741 w 333484"/>
                    <a:gd name="connsiteY12" fmla="*/ 382037 h 1326455"/>
                    <a:gd name="connsiteX13" fmla="*/ 4164 w 333484"/>
                    <a:gd name="connsiteY13" fmla="*/ 284917 h 1326455"/>
                    <a:gd name="connsiteX14" fmla="*/ 19380 w 333484"/>
                    <a:gd name="connsiteY14" fmla="*/ 114634 h 1326455"/>
                    <a:gd name="connsiteX15" fmla="*/ 55609 w 333484"/>
                    <a:gd name="connsiteY15" fmla="*/ 89787 h 1326455"/>
                    <a:gd name="connsiteX16" fmla="*/ 65455 w 333484"/>
                    <a:gd name="connsiteY16" fmla="*/ 86490 h 1326455"/>
                    <a:gd name="connsiteX17" fmla="*/ 72521 w 333484"/>
                    <a:gd name="connsiteY17" fmla="*/ 72960 h 1326455"/>
                    <a:gd name="connsiteX18" fmla="*/ 103810 w 333484"/>
                    <a:gd name="connsiteY18" fmla="*/ 56230 h 1326455"/>
                    <a:gd name="connsiteX19" fmla="*/ 122404 w 333484"/>
                    <a:gd name="connsiteY19" fmla="*/ 66173 h 1326455"/>
                    <a:gd name="connsiteX20" fmla="*/ 122528 w 333484"/>
                    <a:gd name="connsiteY20" fmla="*/ 65376 h 1326455"/>
                    <a:gd name="connsiteX21" fmla="*/ 163300 w 333484"/>
                    <a:gd name="connsiteY21" fmla="*/ 30490 h 1326455"/>
                    <a:gd name="connsiteX22" fmla="*/ 190208 w 333484"/>
                    <a:gd name="connsiteY22" fmla="*/ 44877 h 1326455"/>
                    <a:gd name="connsiteX23" fmla="*/ 192472 w 333484"/>
                    <a:gd name="connsiteY23" fmla="*/ 43628 h 1326455"/>
                    <a:gd name="connsiteX24" fmla="*/ 223429 w 333484"/>
                    <a:gd name="connsiteY24" fmla="*/ 3 h 1326455"/>
                    <a:gd name="connsiteX0" fmla="*/ 223429 w 344761"/>
                    <a:gd name="connsiteY0" fmla="*/ 3 h 1326455"/>
                    <a:gd name="connsiteX1" fmla="*/ 266098 w 344761"/>
                    <a:gd name="connsiteY1" fmla="*/ 43771 h 1326455"/>
                    <a:gd name="connsiteX2" fmla="*/ 271551 w 344761"/>
                    <a:gd name="connsiteY2" fmla="*/ 111011 h 1326455"/>
                    <a:gd name="connsiteX3" fmla="*/ 333463 w 344761"/>
                    <a:gd name="connsiteY3" fmla="*/ 220742 h 1326455"/>
                    <a:gd name="connsiteX4" fmla="*/ 278330 w 344761"/>
                    <a:gd name="connsiteY4" fmla="*/ 328439 h 1326455"/>
                    <a:gd name="connsiteX5" fmla="*/ 244900 w 344761"/>
                    <a:gd name="connsiteY5" fmla="*/ 376389 h 1326455"/>
                    <a:gd name="connsiteX6" fmla="*/ 277689 w 344761"/>
                    <a:gd name="connsiteY6" fmla="*/ 1181320 h 1326455"/>
                    <a:gd name="connsiteX7" fmla="*/ 160064 w 344761"/>
                    <a:gd name="connsiteY7" fmla="*/ 1326455 h 1326455"/>
                    <a:gd name="connsiteX8" fmla="*/ 160065 w 344761"/>
                    <a:gd name="connsiteY8" fmla="*/ 1326454 h 1326455"/>
                    <a:gd name="connsiteX9" fmla="*/ 42440 w 344761"/>
                    <a:gd name="connsiteY9" fmla="*/ 1181319 h 1326455"/>
                    <a:gd name="connsiteX10" fmla="*/ 83670 w 344761"/>
                    <a:gd name="connsiteY10" fmla="*/ 389217 h 1326455"/>
                    <a:gd name="connsiteX11" fmla="*/ 81424 w 344761"/>
                    <a:gd name="connsiteY11" fmla="*/ 389294 h 1326455"/>
                    <a:gd name="connsiteX12" fmla="*/ 53741 w 344761"/>
                    <a:gd name="connsiteY12" fmla="*/ 382037 h 1326455"/>
                    <a:gd name="connsiteX13" fmla="*/ 4164 w 344761"/>
                    <a:gd name="connsiteY13" fmla="*/ 284917 h 1326455"/>
                    <a:gd name="connsiteX14" fmla="*/ 19380 w 344761"/>
                    <a:gd name="connsiteY14" fmla="*/ 114634 h 1326455"/>
                    <a:gd name="connsiteX15" fmla="*/ 55609 w 344761"/>
                    <a:gd name="connsiteY15" fmla="*/ 89787 h 1326455"/>
                    <a:gd name="connsiteX16" fmla="*/ 65455 w 344761"/>
                    <a:gd name="connsiteY16" fmla="*/ 86490 h 1326455"/>
                    <a:gd name="connsiteX17" fmla="*/ 72521 w 344761"/>
                    <a:gd name="connsiteY17" fmla="*/ 72960 h 1326455"/>
                    <a:gd name="connsiteX18" fmla="*/ 103810 w 344761"/>
                    <a:gd name="connsiteY18" fmla="*/ 56230 h 1326455"/>
                    <a:gd name="connsiteX19" fmla="*/ 122404 w 344761"/>
                    <a:gd name="connsiteY19" fmla="*/ 66173 h 1326455"/>
                    <a:gd name="connsiteX20" fmla="*/ 122528 w 344761"/>
                    <a:gd name="connsiteY20" fmla="*/ 65376 h 1326455"/>
                    <a:gd name="connsiteX21" fmla="*/ 163300 w 344761"/>
                    <a:gd name="connsiteY21" fmla="*/ 30490 h 1326455"/>
                    <a:gd name="connsiteX22" fmla="*/ 190208 w 344761"/>
                    <a:gd name="connsiteY22" fmla="*/ 44877 h 1326455"/>
                    <a:gd name="connsiteX23" fmla="*/ 192472 w 344761"/>
                    <a:gd name="connsiteY23" fmla="*/ 43628 h 1326455"/>
                    <a:gd name="connsiteX24" fmla="*/ 223429 w 344761"/>
                    <a:gd name="connsiteY24" fmla="*/ 3 h 1326455"/>
                    <a:gd name="connsiteX0" fmla="*/ 223429 w 356393"/>
                    <a:gd name="connsiteY0" fmla="*/ 3 h 1326455"/>
                    <a:gd name="connsiteX1" fmla="*/ 266098 w 356393"/>
                    <a:gd name="connsiteY1" fmla="*/ 43771 h 1326455"/>
                    <a:gd name="connsiteX2" fmla="*/ 271551 w 356393"/>
                    <a:gd name="connsiteY2" fmla="*/ 111011 h 1326455"/>
                    <a:gd name="connsiteX3" fmla="*/ 333463 w 356393"/>
                    <a:gd name="connsiteY3" fmla="*/ 220742 h 1326455"/>
                    <a:gd name="connsiteX4" fmla="*/ 278330 w 356393"/>
                    <a:gd name="connsiteY4" fmla="*/ 328439 h 1326455"/>
                    <a:gd name="connsiteX5" fmla="*/ 244900 w 356393"/>
                    <a:gd name="connsiteY5" fmla="*/ 376389 h 1326455"/>
                    <a:gd name="connsiteX6" fmla="*/ 277689 w 356393"/>
                    <a:gd name="connsiteY6" fmla="*/ 1181320 h 1326455"/>
                    <a:gd name="connsiteX7" fmla="*/ 160064 w 356393"/>
                    <a:gd name="connsiteY7" fmla="*/ 1326455 h 1326455"/>
                    <a:gd name="connsiteX8" fmla="*/ 160065 w 356393"/>
                    <a:gd name="connsiteY8" fmla="*/ 1326454 h 1326455"/>
                    <a:gd name="connsiteX9" fmla="*/ 42440 w 356393"/>
                    <a:gd name="connsiteY9" fmla="*/ 1181319 h 1326455"/>
                    <a:gd name="connsiteX10" fmla="*/ 83670 w 356393"/>
                    <a:gd name="connsiteY10" fmla="*/ 389217 h 1326455"/>
                    <a:gd name="connsiteX11" fmla="*/ 81424 w 356393"/>
                    <a:gd name="connsiteY11" fmla="*/ 389294 h 1326455"/>
                    <a:gd name="connsiteX12" fmla="*/ 53741 w 356393"/>
                    <a:gd name="connsiteY12" fmla="*/ 382037 h 1326455"/>
                    <a:gd name="connsiteX13" fmla="*/ 4164 w 356393"/>
                    <a:gd name="connsiteY13" fmla="*/ 284917 h 1326455"/>
                    <a:gd name="connsiteX14" fmla="*/ 19380 w 356393"/>
                    <a:gd name="connsiteY14" fmla="*/ 114634 h 1326455"/>
                    <a:gd name="connsiteX15" fmla="*/ 55609 w 356393"/>
                    <a:gd name="connsiteY15" fmla="*/ 89787 h 1326455"/>
                    <a:gd name="connsiteX16" fmla="*/ 65455 w 356393"/>
                    <a:gd name="connsiteY16" fmla="*/ 86490 h 1326455"/>
                    <a:gd name="connsiteX17" fmla="*/ 72521 w 356393"/>
                    <a:gd name="connsiteY17" fmla="*/ 72960 h 1326455"/>
                    <a:gd name="connsiteX18" fmla="*/ 103810 w 356393"/>
                    <a:gd name="connsiteY18" fmla="*/ 56230 h 1326455"/>
                    <a:gd name="connsiteX19" fmla="*/ 122404 w 356393"/>
                    <a:gd name="connsiteY19" fmla="*/ 66173 h 1326455"/>
                    <a:gd name="connsiteX20" fmla="*/ 122528 w 356393"/>
                    <a:gd name="connsiteY20" fmla="*/ 65376 h 1326455"/>
                    <a:gd name="connsiteX21" fmla="*/ 163300 w 356393"/>
                    <a:gd name="connsiteY21" fmla="*/ 30490 h 1326455"/>
                    <a:gd name="connsiteX22" fmla="*/ 190208 w 356393"/>
                    <a:gd name="connsiteY22" fmla="*/ 44877 h 1326455"/>
                    <a:gd name="connsiteX23" fmla="*/ 192472 w 356393"/>
                    <a:gd name="connsiteY23" fmla="*/ 43628 h 1326455"/>
                    <a:gd name="connsiteX24" fmla="*/ 223429 w 356393"/>
                    <a:gd name="connsiteY24" fmla="*/ 3 h 1326455"/>
                    <a:gd name="connsiteX0" fmla="*/ 223429 w 356393"/>
                    <a:gd name="connsiteY0" fmla="*/ 3 h 1326455"/>
                    <a:gd name="connsiteX1" fmla="*/ 266098 w 356393"/>
                    <a:gd name="connsiteY1" fmla="*/ 43771 h 1326455"/>
                    <a:gd name="connsiteX2" fmla="*/ 271551 w 356393"/>
                    <a:gd name="connsiteY2" fmla="*/ 111011 h 1326455"/>
                    <a:gd name="connsiteX3" fmla="*/ 333463 w 356393"/>
                    <a:gd name="connsiteY3" fmla="*/ 220742 h 1326455"/>
                    <a:gd name="connsiteX4" fmla="*/ 278330 w 356393"/>
                    <a:gd name="connsiteY4" fmla="*/ 328439 h 1326455"/>
                    <a:gd name="connsiteX5" fmla="*/ 244900 w 356393"/>
                    <a:gd name="connsiteY5" fmla="*/ 376389 h 1326455"/>
                    <a:gd name="connsiteX6" fmla="*/ 277689 w 356393"/>
                    <a:gd name="connsiteY6" fmla="*/ 1181320 h 1326455"/>
                    <a:gd name="connsiteX7" fmla="*/ 160064 w 356393"/>
                    <a:gd name="connsiteY7" fmla="*/ 1326455 h 1326455"/>
                    <a:gd name="connsiteX8" fmla="*/ 160065 w 356393"/>
                    <a:gd name="connsiteY8" fmla="*/ 1326454 h 1326455"/>
                    <a:gd name="connsiteX9" fmla="*/ 42440 w 356393"/>
                    <a:gd name="connsiteY9" fmla="*/ 1181319 h 1326455"/>
                    <a:gd name="connsiteX10" fmla="*/ 83670 w 356393"/>
                    <a:gd name="connsiteY10" fmla="*/ 389217 h 1326455"/>
                    <a:gd name="connsiteX11" fmla="*/ 81424 w 356393"/>
                    <a:gd name="connsiteY11" fmla="*/ 389294 h 1326455"/>
                    <a:gd name="connsiteX12" fmla="*/ 53741 w 356393"/>
                    <a:gd name="connsiteY12" fmla="*/ 382037 h 1326455"/>
                    <a:gd name="connsiteX13" fmla="*/ 4164 w 356393"/>
                    <a:gd name="connsiteY13" fmla="*/ 284917 h 1326455"/>
                    <a:gd name="connsiteX14" fmla="*/ 19380 w 356393"/>
                    <a:gd name="connsiteY14" fmla="*/ 114634 h 1326455"/>
                    <a:gd name="connsiteX15" fmla="*/ 55609 w 356393"/>
                    <a:gd name="connsiteY15" fmla="*/ 89787 h 1326455"/>
                    <a:gd name="connsiteX16" fmla="*/ 65455 w 356393"/>
                    <a:gd name="connsiteY16" fmla="*/ 86490 h 1326455"/>
                    <a:gd name="connsiteX17" fmla="*/ 72521 w 356393"/>
                    <a:gd name="connsiteY17" fmla="*/ 72960 h 1326455"/>
                    <a:gd name="connsiteX18" fmla="*/ 103810 w 356393"/>
                    <a:gd name="connsiteY18" fmla="*/ 56230 h 1326455"/>
                    <a:gd name="connsiteX19" fmla="*/ 122404 w 356393"/>
                    <a:gd name="connsiteY19" fmla="*/ 66173 h 1326455"/>
                    <a:gd name="connsiteX20" fmla="*/ 122528 w 356393"/>
                    <a:gd name="connsiteY20" fmla="*/ 65376 h 1326455"/>
                    <a:gd name="connsiteX21" fmla="*/ 163300 w 356393"/>
                    <a:gd name="connsiteY21" fmla="*/ 30490 h 1326455"/>
                    <a:gd name="connsiteX22" fmla="*/ 190208 w 356393"/>
                    <a:gd name="connsiteY22" fmla="*/ 44877 h 1326455"/>
                    <a:gd name="connsiteX23" fmla="*/ 223429 w 356393"/>
                    <a:gd name="connsiteY23" fmla="*/ 3 h 1326455"/>
                    <a:gd name="connsiteX0" fmla="*/ 223429 w 356393"/>
                    <a:gd name="connsiteY0" fmla="*/ 138 h 1326590"/>
                    <a:gd name="connsiteX1" fmla="*/ 266098 w 356393"/>
                    <a:gd name="connsiteY1" fmla="*/ 43906 h 1326590"/>
                    <a:gd name="connsiteX2" fmla="*/ 271551 w 356393"/>
                    <a:gd name="connsiteY2" fmla="*/ 111146 h 1326590"/>
                    <a:gd name="connsiteX3" fmla="*/ 333463 w 356393"/>
                    <a:gd name="connsiteY3" fmla="*/ 220877 h 1326590"/>
                    <a:gd name="connsiteX4" fmla="*/ 278330 w 356393"/>
                    <a:gd name="connsiteY4" fmla="*/ 328574 h 1326590"/>
                    <a:gd name="connsiteX5" fmla="*/ 244900 w 356393"/>
                    <a:gd name="connsiteY5" fmla="*/ 376524 h 1326590"/>
                    <a:gd name="connsiteX6" fmla="*/ 277689 w 356393"/>
                    <a:gd name="connsiteY6" fmla="*/ 1181455 h 1326590"/>
                    <a:gd name="connsiteX7" fmla="*/ 160064 w 356393"/>
                    <a:gd name="connsiteY7" fmla="*/ 1326590 h 1326590"/>
                    <a:gd name="connsiteX8" fmla="*/ 160065 w 356393"/>
                    <a:gd name="connsiteY8" fmla="*/ 1326589 h 1326590"/>
                    <a:gd name="connsiteX9" fmla="*/ 42440 w 356393"/>
                    <a:gd name="connsiteY9" fmla="*/ 1181454 h 1326590"/>
                    <a:gd name="connsiteX10" fmla="*/ 83670 w 356393"/>
                    <a:gd name="connsiteY10" fmla="*/ 389352 h 1326590"/>
                    <a:gd name="connsiteX11" fmla="*/ 81424 w 356393"/>
                    <a:gd name="connsiteY11" fmla="*/ 389429 h 1326590"/>
                    <a:gd name="connsiteX12" fmla="*/ 53741 w 356393"/>
                    <a:gd name="connsiteY12" fmla="*/ 382172 h 1326590"/>
                    <a:gd name="connsiteX13" fmla="*/ 4164 w 356393"/>
                    <a:gd name="connsiteY13" fmla="*/ 285052 h 1326590"/>
                    <a:gd name="connsiteX14" fmla="*/ 19380 w 356393"/>
                    <a:gd name="connsiteY14" fmla="*/ 114769 h 1326590"/>
                    <a:gd name="connsiteX15" fmla="*/ 55609 w 356393"/>
                    <a:gd name="connsiteY15" fmla="*/ 89922 h 1326590"/>
                    <a:gd name="connsiteX16" fmla="*/ 65455 w 356393"/>
                    <a:gd name="connsiteY16" fmla="*/ 86625 h 1326590"/>
                    <a:gd name="connsiteX17" fmla="*/ 72521 w 356393"/>
                    <a:gd name="connsiteY17" fmla="*/ 73095 h 1326590"/>
                    <a:gd name="connsiteX18" fmla="*/ 103810 w 356393"/>
                    <a:gd name="connsiteY18" fmla="*/ 56365 h 1326590"/>
                    <a:gd name="connsiteX19" fmla="*/ 122404 w 356393"/>
                    <a:gd name="connsiteY19" fmla="*/ 66308 h 1326590"/>
                    <a:gd name="connsiteX20" fmla="*/ 122528 w 356393"/>
                    <a:gd name="connsiteY20" fmla="*/ 65511 h 1326590"/>
                    <a:gd name="connsiteX21" fmla="*/ 163300 w 356393"/>
                    <a:gd name="connsiteY21" fmla="*/ 30625 h 1326590"/>
                    <a:gd name="connsiteX22" fmla="*/ 190208 w 356393"/>
                    <a:gd name="connsiteY22" fmla="*/ 45012 h 1326590"/>
                    <a:gd name="connsiteX23" fmla="*/ 223429 w 356393"/>
                    <a:gd name="connsiteY23" fmla="*/ 138 h 1326590"/>
                    <a:gd name="connsiteX0" fmla="*/ 223429 w 347369"/>
                    <a:gd name="connsiteY0" fmla="*/ 138 h 1326590"/>
                    <a:gd name="connsiteX1" fmla="*/ 266098 w 347369"/>
                    <a:gd name="connsiteY1" fmla="*/ 43906 h 1326590"/>
                    <a:gd name="connsiteX2" fmla="*/ 276313 w 347369"/>
                    <a:gd name="connsiteY2" fmla="*/ 121122 h 1326590"/>
                    <a:gd name="connsiteX3" fmla="*/ 333463 w 347369"/>
                    <a:gd name="connsiteY3" fmla="*/ 220877 h 1326590"/>
                    <a:gd name="connsiteX4" fmla="*/ 278330 w 347369"/>
                    <a:gd name="connsiteY4" fmla="*/ 328574 h 1326590"/>
                    <a:gd name="connsiteX5" fmla="*/ 244900 w 347369"/>
                    <a:gd name="connsiteY5" fmla="*/ 376524 h 1326590"/>
                    <a:gd name="connsiteX6" fmla="*/ 277689 w 347369"/>
                    <a:gd name="connsiteY6" fmla="*/ 1181455 h 1326590"/>
                    <a:gd name="connsiteX7" fmla="*/ 160064 w 347369"/>
                    <a:gd name="connsiteY7" fmla="*/ 1326590 h 1326590"/>
                    <a:gd name="connsiteX8" fmla="*/ 160065 w 347369"/>
                    <a:gd name="connsiteY8" fmla="*/ 1326589 h 1326590"/>
                    <a:gd name="connsiteX9" fmla="*/ 42440 w 347369"/>
                    <a:gd name="connsiteY9" fmla="*/ 1181454 h 1326590"/>
                    <a:gd name="connsiteX10" fmla="*/ 83670 w 347369"/>
                    <a:gd name="connsiteY10" fmla="*/ 389352 h 1326590"/>
                    <a:gd name="connsiteX11" fmla="*/ 81424 w 347369"/>
                    <a:gd name="connsiteY11" fmla="*/ 389429 h 1326590"/>
                    <a:gd name="connsiteX12" fmla="*/ 53741 w 347369"/>
                    <a:gd name="connsiteY12" fmla="*/ 382172 h 1326590"/>
                    <a:gd name="connsiteX13" fmla="*/ 4164 w 347369"/>
                    <a:gd name="connsiteY13" fmla="*/ 285052 h 1326590"/>
                    <a:gd name="connsiteX14" fmla="*/ 19380 w 347369"/>
                    <a:gd name="connsiteY14" fmla="*/ 114769 h 1326590"/>
                    <a:gd name="connsiteX15" fmla="*/ 55609 w 347369"/>
                    <a:gd name="connsiteY15" fmla="*/ 89922 h 1326590"/>
                    <a:gd name="connsiteX16" fmla="*/ 65455 w 347369"/>
                    <a:gd name="connsiteY16" fmla="*/ 86625 h 1326590"/>
                    <a:gd name="connsiteX17" fmla="*/ 72521 w 347369"/>
                    <a:gd name="connsiteY17" fmla="*/ 73095 h 1326590"/>
                    <a:gd name="connsiteX18" fmla="*/ 103810 w 347369"/>
                    <a:gd name="connsiteY18" fmla="*/ 56365 h 1326590"/>
                    <a:gd name="connsiteX19" fmla="*/ 122404 w 347369"/>
                    <a:gd name="connsiteY19" fmla="*/ 66308 h 1326590"/>
                    <a:gd name="connsiteX20" fmla="*/ 122528 w 347369"/>
                    <a:gd name="connsiteY20" fmla="*/ 65511 h 1326590"/>
                    <a:gd name="connsiteX21" fmla="*/ 163300 w 347369"/>
                    <a:gd name="connsiteY21" fmla="*/ 30625 h 1326590"/>
                    <a:gd name="connsiteX22" fmla="*/ 190208 w 347369"/>
                    <a:gd name="connsiteY22" fmla="*/ 45012 h 1326590"/>
                    <a:gd name="connsiteX23" fmla="*/ 223429 w 347369"/>
                    <a:gd name="connsiteY23" fmla="*/ 138 h 1326590"/>
                    <a:gd name="connsiteX0" fmla="*/ 223429 w 351931"/>
                    <a:gd name="connsiteY0" fmla="*/ 138 h 1326590"/>
                    <a:gd name="connsiteX1" fmla="*/ 266098 w 351931"/>
                    <a:gd name="connsiteY1" fmla="*/ 43906 h 1326590"/>
                    <a:gd name="connsiteX2" fmla="*/ 276313 w 351931"/>
                    <a:gd name="connsiteY2" fmla="*/ 121122 h 1326590"/>
                    <a:gd name="connsiteX3" fmla="*/ 333463 w 351931"/>
                    <a:gd name="connsiteY3" fmla="*/ 220877 h 1326590"/>
                    <a:gd name="connsiteX4" fmla="*/ 278330 w 351931"/>
                    <a:gd name="connsiteY4" fmla="*/ 328574 h 1326590"/>
                    <a:gd name="connsiteX5" fmla="*/ 244900 w 351931"/>
                    <a:gd name="connsiteY5" fmla="*/ 376524 h 1326590"/>
                    <a:gd name="connsiteX6" fmla="*/ 277689 w 351931"/>
                    <a:gd name="connsiteY6" fmla="*/ 1181455 h 1326590"/>
                    <a:gd name="connsiteX7" fmla="*/ 160064 w 351931"/>
                    <a:gd name="connsiteY7" fmla="*/ 1326590 h 1326590"/>
                    <a:gd name="connsiteX8" fmla="*/ 160065 w 351931"/>
                    <a:gd name="connsiteY8" fmla="*/ 1326589 h 1326590"/>
                    <a:gd name="connsiteX9" fmla="*/ 42440 w 351931"/>
                    <a:gd name="connsiteY9" fmla="*/ 1181454 h 1326590"/>
                    <a:gd name="connsiteX10" fmla="*/ 83670 w 351931"/>
                    <a:gd name="connsiteY10" fmla="*/ 389352 h 1326590"/>
                    <a:gd name="connsiteX11" fmla="*/ 81424 w 351931"/>
                    <a:gd name="connsiteY11" fmla="*/ 389429 h 1326590"/>
                    <a:gd name="connsiteX12" fmla="*/ 53741 w 351931"/>
                    <a:gd name="connsiteY12" fmla="*/ 382172 h 1326590"/>
                    <a:gd name="connsiteX13" fmla="*/ 4164 w 351931"/>
                    <a:gd name="connsiteY13" fmla="*/ 285052 h 1326590"/>
                    <a:gd name="connsiteX14" fmla="*/ 19380 w 351931"/>
                    <a:gd name="connsiteY14" fmla="*/ 114769 h 1326590"/>
                    <a:gd name="connsiteX15" fmla="*/ 55609 w 351931"/>
                    <a:gd name="connsiteY15" fmla="*/ 89922 h 1326590"/>
                    <a:gd name="connsiteX16" fmla="*/ 65455 w 351931"/>
                    <a:gd name="connsiteY16" fmla="*/ 86625 h 1326590"/>
                    <a:gd name="connsiteX17" fmla="*/ 72521 w 351931"/>
                    <a:gd name="connsiteY17" fmla="*/ 73095 h 1326590"/>
                    <a:gd name="connsiteX18" fmla="*/ 103810 w 351931"/>
                    <a:gd name="connsiteY18" fmla="*/ 56365 h 1326590"/>
                    <a:gd name="connsiteX19" fmla="*/ 122404 w 351931"/>
                    <a:gd name="connsiteY19" fmla="*/ 66308 h 1326590"/>
                    <a:gd name="connsiteX20" fmla="*/ 122528 w 351931"/>
                    <a:gd name="connsiteY20" fmla="*/ 65511 h 1326590"/>
                    <a:gd name="connsiteX21" fmla="*/ 163300 w 351931"/>
                    <a:gd name="connsiteY21" fmla="*/ 30625 h 1326590"/>
                    <a:gd name="connsiteX22" fmla="*/ 190208 w 351931"/>
                    <a:gd name="connsiteY22" fmla="*/ 45012 h 1326590"/>
                    <a:gd name="connsiteX23" fmla="*/ 223429 w 351931"/>
                    <a:gd name="connsiteY23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65455 w 357197"/>
                    <a:gd name="connsiteY16" fmla="*/ 86625 h 1326590"/>
                    <a:gd name="connsiteX17" fmla="*/ 72521 w 357197"/>
                    <a:gd name="connsiteY17" fmla="*/ 73095 h 1326590"/>
                    <a:gd name="connsiteX18" fmla="*/ 103810 w 357197"/>
                    <a:gd name="connsiteY18" fmla="*/ 56365 h 1326590"/>
                    <a:gd name="connsiteX19" fmla="*/ 122404 w 357197"/>
                    <a:gd name="connsiteY19" fmla="*/ 66308 h 1326590"/>
                    <a:gd name="connsiteX20" fmla="*/ 122528 w 357197"/>
                    <a:gd name="connsiteY20" fmla="*/ 65511 h 1326590"/>
                    <a:gd name="connsiteX21" fmla="*/ 163300 w 357197"/>
                    <a:gd name="connsiteY21" fmla="*/ 30625 h 1326590"/>
                    <a:gd name="connsiteX22" fmla="*/ 190208 w 357197"/>
                    <a:gd name="connsiteY22" fmla="*/ 45012 h 1326590"/>
                    <a:gd name="connsiteX23" fmla="*/ 223429 w 357197"/>
                    <a:gd name="connsiteY23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72521 w 357197"/>
                    <a:gd name="connsiteY16" fmla="*/ 73095 h 1326590"/>
                    <a:gd name="connsiteX17" fmla="*/ 103810 w 357197"/>
                    <a:gd name="connsiteY17" fmla="*/ 56365 h 1326590"/>
                    <a:gd name="connsiteX18" fmla="*/ 122404 w 357197"/>
                    <a:gd name="connsiteY18" fmla="*/ 66308 h 1326590"/>
                    <a:gd name="connsiteX19" fmla="*/ 122528 w 357197"/>
                    <a:gd name="connsiteY19" fmla="*/ 65511 h 1326590"/>
                    <a:gd name="connsiteX20" fmla="*/ 163300 w 357197"/>
                    <a:gd name="connsiteY20" fmla="*/ 30625 h 1326590"/>
                    <a:gd name="connsiteX21" fmla="*/ 190208 w 357197"/>
                    <a:gd name="connsiteY21" fmla="*/ 45012 h 1326590"/>
                    <a:gd name="connsiteX22" fmla="*/ 223429 w 357197"/>
                    <a:gd name="connsiteY22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103810 w 357197"/>
                    <a:gd name="connsiteY16" fmla="*/ 56365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79567 w 357197"/>
                    <a:gd name="connsiteY16" fmla="*/ 56365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79567 w 357197"/>
                    <a:gd name="connsiteY16" fmla="*/ 56365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63300 w 357197"/>
                    <a:gd name="connsiteY18" fmla="*/ 30625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6770 w 357197"/>
                    <a:gd name="connsiteY18" fmla="*/ 36396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6770 w 357197"/>
                    <a:gd name="connsiteY18" fmla="*/ 36396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6770 w 357197"/>
                    <a:gd name="connsiteY18" fmla="*/ 36396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7872 w 357197"/>
                    <a:gd name="connsiteY18" fmla="*/ 31780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66 h 1326618"/>
                    <a:gd name="connsiteX1" fmla="*/ 266098 w 357197"/>
                    <a:gd name="connsiteY1" fmla="*/ 43934 h 1326618"/>
                    <a:gd name="connsiteX2" fmla="*/ 276313 w 357197"/>
                    <a:gd name="connsiteY2" fmla="*/ 121150 h 1326618"/>
                    <a:gd name="connsiteX3" fmla="*/ 333463 w 357197"/>
                    <a:gd name="connsiteY3" fmla="*/ 220905 h 1326618"/>
                    <a:gd name="connsiteX4" fmla="*/ 278330 w 357197"/>
                    <a:gd name="connsiteY4" fmla="*/ 328602 h 1326618"/>
                    <a:gd name="connsiteX5" fmla="*/ 244900 w 357197"/>
                    <a:gd name="connsiteY5" fmla="*/ 376552 h 1326618"/>
                    <a:gd name="connsiteX6" fmla="*/ 277689 w 357197"/>
                    <a:gd name="connsiteY6" fmla="*/ 1181483 h 1326618"/>
                    <a:gd name="connsiteX7" fmla="*/ 160064 w 357197"/>
                    <a:gd name="connsiteY7" fmla="*/ 1326618 h 1326618"/>
                    <a:gd name="connsiteX8" fmla="*/ 160065 w 357197"/>
                    <a:gd name="connsiteY8" fmla="*/ 1326617 h 1326618"/>
                    <a:gd name="connsiteX9" fmla="*/ 42440 w 357197"/>
                    <a:gd name="connsiteY9" fmla="*/ 1181482 h 1326618"/>
                    <a:gd name="connsiteX10" fmla="*/ 83670 w 357197"/>
                    <a:gd name="connsiteY10" fmla="*/ 389380 h 1326618"/>
                    <a:gd name="connsiteX11" fmla="*/ 81424 w 357197"/>
                    <a:gd name="connsiteY11" fmla="*/ 389457 h 1326618"/>
                    <a:gd name="connsiteX12" fmla="*/ 53741 w 357197"/>
                    <a:gd name="connsiteY12" fmla="*/ 382200 h 1326618"/>
                    <a:gd name="connsiteX13" fmla="*/ 4164 w 357197"/>
                    <a:gd name="connsiteY13" fmla="*/ 285080 h 1326618"/>
                    <a:gd name="connsiteX14" fmla="*/ 19380 w 357197"/>
                    <a:gd name="connsiteY14" fmla="*/ 114797 h 1326618"/>
                    <a:gd name="connsiteX15" fmla="*/ 55609 w 357197"/>
                    <a:gd name="connsiteY15" fmla="*/ 89950 h 1326618"/>
                    <a:gd name="connsiteX16" fmla="*/ 82873 w 357197"/>
                    <a:gd name="connsiteY16" fmla="*/ 57547 h 1326618"/>
                    <a:gd name="connsiteX17" fmla="*/ 122404 w 357197"/>
                    <a:gd name="connsiteY17" fmla="*/ 66336 h 1326618"/>
                    <a:gd name="connsiteX18" fmla="*/ 147872 w 357197"/>
                    <a:gd name="connsiteY18" fmla="*/ 31808 h 1326618"/>
                    <a:gd name="connsiteX19" fmla="*/ 190208 w 357197"/>
                    <a:gd name="connsiteY19" fmla="*/ 45040 h 1326618"/>
                    <a:gd name="connsiteX20" fmla="*/ 223429 w 357197"/>
                    <a:gd name="connsiteY20" fmla="*/ 166 h 1326618"/>
                    <a:gd name="connsiteX0" fmla="*/ 223429 w 357197"/>
                    <a:gd name="connsiteY0" fmla="*/ 2 h 1326454"/>
                    <a:gd name="connsiteX1" fmla="*/ 259486 w 357197"/>
                    <a:gd name="connsiteY1" fmla="*/ 43770 h 1326454"/>
                    <a:gd name="connsiteX2" fmla="*/ 276313 w 357197"/>
                    <a:gd name="connsiteY2" fmla="*/ 120986 h 1326454"/>
                    <a:gd name="connsiteX3" fmla="*/ 333463 w 357197"/>
                    <a:gd name="connsiteY3" fmla="*/ 220741 h 1326454"/>
                    <a:gd name="connsiteX4" fmla="*/ 278330 w 357197"/>
                    <a:gd name="connsiteY4" fmla="*/ 328438 h 1326454"/>
                    <a:gd name="connsiteX5" fmla="*/ 244900 w 357197"/>
                    <a:gd name="connsiteY5" fmla="*/ 376388 h 1326454"/>
                    <a:gd name="connsiteX6" fmla="*/ 277689 w 357197"/>
                    <a:gd name="connsiteY6" fmla="*/ 1181319 h 1326454"/>
                    <a:gd name="connsiteX7" fmla="*/ 160064 w 357197"/>
                    <a:gd name="connsiteY7" fmla="*/ 1326454 h 1326454"/>
                    <a:gd name="connsiteX8" fmla="*/ 160065 w 357197"/>
                    <a:gd name="connsiteY8" fmla="*/ 1326453 h 1326454"/>
                    <a:gd name="connsiteX9" fmla="*/ 42440 w 357197"/>
                    <a:gd name="connsiteY9" fmla="*/ 1181318 h 1326454"/>
                    <a:gd name="connsiteX10" fmla="*/ 83670 w 357197"/>
                    <a:gd name="connsiteY10" fmla="*/ 389216 h 1326454"/>
                    <a:gd name="connsiteX11" fmla="*/ 81424 w 357197"/>
                    <a:gd name="connsiteY11" fmla="*/ 389293 h 1326454"/>
                    <a:gd name="connsiteX12" fmla="*/ 53741 w 357197"/>
                    <a:gd name="connsiteY12" fmla="*/ 382036 h 1326454"/>
                    <a:gd name="connsiteX13" fmla="*/ 4164 w 357197"/>
                    <a:gd name="connsiteY13" fmla="*/ 284916 h 1326454"/>
                    <a:gd name="connsiteX14" fmla="*/ 19380 w 357197"/>
                    <a:gd name="connsiteY14" fmla="*/ 114633 h 1326454"/>
                    <a:gd name="connsiteX15" fmla="*/ 55609 w 357197"/>
                    <a:gd name="connsiteY15" fmla="*/ 89786 h 1326454"/>
                    <a:gd name="connsiteX16" fmla="*/ 82873 w 357197"/>
                    <a:gd name="connsiteY16" fmla="*/ 57383 h 1326454"/>
                    <a:gd name="connsiteX17" fmla="*/ 122404 w 357197"/>
                    <a:gd name="connsiteY17" fmla="*/ 66172 h 1326454"/>
                    <a:gd name="connsiteX18" fmla="*/ 147872 w 357197"/>
                    <a:gd name="connsiteY18" fmla="*/ 31644 h 1326454"/>
                    <a:gd name="connsiteX19" fmla="*/ 190208 w 357197"/>
                    <a:gd name="connsiteY19" fmla="*/ 44876 h 1326454"/>
                    <a:gd name="connsiteX20" fmla="*/ 223429 w 357197"/>
                    <a:gd name="connsiteY20" fmla="*/ 2 h 1326454"/>
                    <a:gd name="connsiteX0" fmla="*/ 220123 w 357197"/>
                    <a:gd name="connsiteY0" fmla="*/ 2 h 1317221"/>
                    <a:gd name="connsiteX1" fmla="*/ 259486 w 357197"/>
                    <a:gd name="connsiteY1" fmla="*/ 34537 h 1317221"/>
                    <a:gd name="connsiteX2" fmla="*/ 276313 w 357197"/>
                    <a:gd name="connsiteY2" fmla="*/ 111753 h 1317221"/>
                    <a:gd name="connsiteX3" fmla="*/ 333463 w 357197"/>
                    <a:gd name="connsiteY3" fmla="*/ 211508 h 1317221"/>
                    <a:gd name="connsiteX4" fmla="*/ 278330 w 357197"/>
                    <a:gd name="connsiteY4" fmla="*/ 319205 h 1317221"/>
                    <a:gd name="connsiteX5" fmla="*/ 244900 w 357197"/>
                    <a:gd name="connsiteY5" fmla="*/ 367155 h 1317221"/>
                    <a:gd name="connsiteX6" fmla="*/ 277689 w 357197"/>
                    <a:gd name="connsiteY6" fmla="*/ 1172086 h 1317221"/>
                    <a:gd name="connsiteX7" fmla="*/ 160064 w 357197"/>
                    <a:gd name="connsiteY7" fmla="*/ 1317221 h 1317221"/>
                    <a:gd name="connsiteX8" fmla="*/ 160065 w 357197"/>
                    <a:gd name="connsiteY8" fmla="*/ 1317220 h 1317221"/>
                    <a:gd name="connsiteX9" fmla="*/ 42440 w 357197"/>
                    <a:gd name="connsiteY9" fmla="*/ 1172085 h 1317221"/>
                    <a:gd name="connsiteX10" fmla="*/ 83670 w 357197"/>
                    <a:gd name="connsiteY10" fmla="*/ 379983 h 1317221"/>
                    <a:gd name="connsiteX11" fmla="*/ 81424 w 357197"/>
                    <a:gd name="connsiteY11" fmla="*/ 380060 h 1317221"/>
                    <a:gd name="connsiteX12" fmla="*/ 53741 w 357197"/>
                    <a:gd name="connsiteY12" fmla="*/ 372803 h 1317221"/>
                    <a:gd name="connsiteX13" fmla="*/ 4164 w 357197"/>
                    <a:gd name="connsiteY13" fmla="*/ 275683 h 1317221"/>
                    <a:gd name="connsiteX14" fmla="*/ 19380 w 357197"/>
                    <a:gd name="connsiteY14" fmla="*/ 105400 h 1317221"/>
                    <a:gd name="connsiteX15" fmla="*/ 55609 w 357197"/>
                    <a:gd name="connsiteY15" fmla="*/ 80553 h 1317221"/>
                    <a:gd name="connsiteX16" fmla="*/ 82873 w 357197"/>
                    <a:gd name="connsiteY16" fmla="*/ 48150 h 1317221"/>
                    <a:gd name="connsiteX17" fmla="*/ 122404 w 357197"/>
                    <a:gd name="connsiteY17" fmla="*/ 56939 h 1317221"/>
                    <a:gd name="connsiteX18" fmla="*/ 147872 w 357197"/>
                    <a:gd name="connsiteY18" fmla="*/ 22411 h 1317221"/>
                    <a:gd name="connsiteX19" fmla="*/ 190208 w 357197"/>
                    <a:gd name="connsiteY19" fmla="*/ 35643 h 1317221"/>
                    <a:gd name="connsiteX20" fmla="*/ 220123 w 357197"/>
                    <a:gd name="connsiteY20" fmla="*/ 2 h 1317221"/>
                    <a:gd name="connsiteX0" fmla="*/ 220123 w 357197"/>
                    <a:gd name="connsiteY0" fmla="*/ 442 h 1317661"/>
                    <a:gd name="connsiteX1" fmla="*/ 259486 w 357197"/>
                    <a:gd name="connsiteY1" fmla="*/ 34977 h 1317661"/>
                    <a:gd name="connsiteX2" fmla="*/ 276313 w 357197"/>
                    <a:gd name="connsiteY2" fmla="*/ 112193 h 1317661"/>
                    <a:gd name="connsiteX3" fmla="*/ 333463 w 357197"/>
                    <a:gd name="connsiteY3" fmla="*/ 211948 h 1317661"/>
                    <a:gd name="connsiteX4" fmla="*/ 278330 w 357197"/>
                    <a:gd name="connsiteY4" fmla="*/ 319645 h 1317661"/>
                    <a:gd name="connsiteX5" fmla="*/ 244900 w 357197"/>
                    <a:gd name="connsiteY5" fmla="*/ 367595 h 1317661"/>
                    <a:gd name="connsiteX6" fmla="*/ 277689 w 357197"/>
                    <a:gd name="connsiteY6" fmla="*/ 1172526 h 1317661"/>
                    <a:gd name="connsiteX7" fmla="*/ 160064 w 357197"/>
                    <a:gd name="connsiteY7" fmla="*/ 1317661 h 1317661"/>
                    <a:gd name="connsiteX8" fmla="*/ 160065 w 357197"/>
                    <a:gd name="connsiteY8" fmla="*/ 1317660 h 1317661"/>
                    <a:gd name="connsiteX9" fmla="*/ 42440 w 357197"/>
                    <a:gd name="connsiteY9" fmla="*/ 1172525 h 1317661"/>
                    <a:gd name="connsiteX10" fmla="*/ 83670 w 357197"/>
                    <a:gd name="connsiteY10" fmla="*/ 380423 h 1317661"/>
                    <a:gd name="connsiteX11" fmla="*/ 81424 w 357197"/>
                    <a:gd name="connsiteY11" fmla="*/ 380500 h 1317661"/>
                    <a:gd name="connsiteX12" fmla="*/ 53741 w 357197"/>
                    <a:gd name="connsiteY12" fmla="*/ 373243 h 1317661"/>
                    <a:gd name="connsiteX13" fmla="*/ 4164 w 357197"/>
                    <a:gd name="connsiteY13" fmla="*/ 276123 h 1317661"/>
                    <a:gd name="connsiteX14" fmla="*/ 19380 w 357197"/>
                    <a:gd name="connsiteY14" fmla="*/ 105840 h 1317661"/>
                    <a:gd name="connsiteX15" fmla="*/ 55609 w 357197"/>
                    <a:gd name="connsiteY15" fmla="*/ 80993 h 1317661"/>
                    <a:gd name="connsiteX16" fmla="*/ 82873 w 357197"/>
                    <a:gd name="connsiteY16" fmla="*/ 48590 h 1317661"/>
                    <a:gd name="connsiteX17" fmla="*/ 122404 w 357197"/>
                    <a:gd name="connsiteY17" fmla="*/ 57379 h 1317661"/>
                    <a:gd name="connsiteX18" fmla="*/ 147872 w 357197"/>
                    <a:gd name="connsiteY18" fmla="*/ 22851 h 1317661"/>
                    <a:gd name="connsiteX19" fmla="*/ 190208 w 357197"/>
                    <a:gd name="connsiteY19" fmla="*/ 36083 h 1317661"/>
                    <a:gd name="connsiteX20" fmla="*/ 220123 w 357197"/>
                    <a:gd name="connsiteY20" fmla="*/ 442 h 1317661"/>
                    <a:gd name="connsiteX0" fmla="*/ 220123 w 357197"/>
                    <a:gd name="connsiteY0" fmla="*/ 442 h 1317661"/>
                    <a:gd name="connsiteX1" fmla="*/ 259486 w 357197"/>
                    <a:gd name="connsiteY1" fmla="*/ 34977 h 1317661"/>
                    <a:gd name="connsiteX2" fmla="*/ 276313 w 357197"/>
                    <a:gd name="connsiteY2" fmla="*/ 112193 h 1317661"/>
                    <a:gd name="connsiteX3" fmla="*/ 333463 w 357197"/>
                    <a:gd name="connsiteY3" fmla="*/ 211948 h 1317661"/>
                    <a:gd name="connsiteX4" fmla="*/ 278330 w 357197"/>
                    <a:gd name="connsiteY4" fmla="*/ 319645 h 1317661"/>
                    <a:gd name="connsiteX5" fmla="*/ 244900 w 357197"/>
                    <a:gd name="connsiteY5" fmla="*/ 367595 h 1317661"/>
                    <a:gd name="connsiteX6" fmla="*/ 277689 w 357197"/>
                    <a:gd name="connsiteY6" fmla="*/ 1172526 h 1317661"/>
                    <a:gd name="connsiteX7" fmla="*/ 160064 w 357197"/>
                    <a:gd name="connsiteY7" fmla="*/ 1317661 h 1317661"/>
                    <a:gd name="connsiteX8" fmla="*/ 160065 w 357197"/>
                    <a:gd name="connsiteY8" fmla="*/ 1317660 h 1317661"/>
                    <a:gd name="connsiteX9" fmla="*/ 42440 w 357197"/>
                    <a:gd name="connsiteY9" fmla="*/ 1172525 h 1317661"/>
                    <a:gd name="connsiteX10" fmla="*/ 83670 w 357197"/>
                    <a:gd name="connsiteY10" fmla="*/ 380423 h 1317661"/>
                    <a:gd name="connsiteX11" fmla="*/ 81424 w 357197"/>
                    <a:gd name="connsiteY11" fmla="*/ 380500 h 1317661"/>
                    <a:gd name="connsiteX12" fmla="*/ 53741 w 357197"/>
                    <a:gd name="connsiteY12" fmla="*/ 373243 h 1317661"/>
                    <a:gd name="connsiteX13" fmla="*/ 4164 w 357197"/>
                    <a:gd name="connsiteY13" fmla="*/ 276123 h 1317661"/>
                    <a:gd name="connsiteX14" fmla="*/ 19380 w 357197"/>
                    <a:gd name="connsiteY14" fmla="*/ 105840 h 1317661"/>
                    <a:gd name="connsiteX15" fmla="*/ 55609 w 357197"/>
                    <a:gd name="connsiteY15" fmla="*/ 80993 h 1317661"/>
                    <a:gd name="connsiteX16" fmla="*/ 82873 w 357197"/>
                    <a:gd name="connsiteY16" fmla="*/ 48590 h 1317661"/>
                    <a:gd name="connsiteX17" fmla="*/ 122404 w 357197"/>
                    <a:gd name="connsiteY17" fmla="*/ 57379 h 1317661"/>
                    <a:gd name="connsiteX18" fmla="*/ 147872 w 357197"/>
                    <a:gd name="connsiteY18" fmla="*/ 22851 h 1317661"/>
                    <a:gd name="connsiteX19" fmla="*/ 190208 w 357197"/>
                    <a:gd name="connsiteY19" fmla="*/ 36083 h 1317661"/>
                    <a:gd name="connsiteX20" fmla="*/ 220123 w 357197"/>
                    <a:gd name="connsiteY20" fmla="*/ 442 h 1317661"/>
                    <a:gd name="connsiteX0" fmla="*/ 220123 w 341481"/>
                    <a:gd name="connsiteY0" fmla="*/ 442 h 1317661"/>
                    <a:gd name="connsiteX1" fmla="*/ 259486 w 341481"/>
                    <a:gd name="connsiteY1" fmla="*/ 34977 h 1317661"/>
                    <a:gd name="connsiteX2" fmla="*/ 276313 w 341481"/>
                    <a:gd name="connsiteY2" fmla="*/ 112193 h 1317661"/>
                    <a:gd name="connsiteX3" fmla="*/ 333463 w 341481"/>
                    <a:gd name="connsiteY3" fmla="*/ 211948 h 1317661"/>
                    <a:gd name="connsiteX4" fmla="*/ 278330 w 341481"/>
                    <a:gd name="connsiteY4" fmla="*/ 319645 h 1317661"/>
                    <a:gd name="connsiteX5" fmla="*/ 244900 w 341481"/>
                    <a:gd name="connsiteY5" fmla="*/ 367595 h 1317661"/>
                    <a:gd name="connsiteX6" fmla="*/ 277689 w 341481"/>
                    <a:gd name="connsiteY6" fmla="*/ 1172526 h 1317661"/>
                    <a:gd name="connsiteX7" fmla="*/ 160064 w 341481"/>
                    <a:gd name="connsiteY7" fmla="*/ 1317661 h 1317661"/>
                    <a:gd name="connsiteX8" fmla="*/ 160065 w 341481"/>
                    <a:gd name="connsiteY8" fmla="*/ 1317660 h 1317661"/>
                    <a:gd name="connsiteX9" fmla="*/ 42440 w 341481"/>
                    <a:gd name="connsiteY9" fmla="*/ 1172525 h 1317661"/>
                    <a:gd name="connsiteX10" fmla="*/ 83670 w 341481"/>
                    <a:gd name="connsiteY10" fmla="*/ 380423 h 1317661"/>
                    <a:gd name="connsiteX11" fmla="*/ 81424 w 341481"/>
                    <a:gd name="connsiteY11" fmla="*/ 380500 h 1317661"/>
                    <a:gd name="connsiteX12" fmla="*/ 53741 w 341481"/>
                    <a:gd name="connsiteY12" fmla="*/ 373243 h 1317661"/>
                    <a:gd name="connsiteX13" fmla="*/ 4164 w 341481"/>
                    <a:gd name="connsiteY13" fmla="*/ 276123 h 1317661"/>
                    <a:gd name="connsiteX14" fmla="*/ 19380 w 341481"/>
                    <a:gd name="connsiteY14" fmla="*/ 105840 h 1317661"/>
                    <a:gd name="connsiteX15" fmla="*/ 55609 w 341481"/>
                    <a:gd name="connsiteY15" fmla="*/ 80993 h 1317661"/>
                    <a:gd name="connsiteX16" fmla="*/ 82873 w 341481"/>
                    <a:gd name="connsiteY16" fmla="*/ 48590 h 1317661"/>
                    <a:gd name="connsiteX17" fmla="*/ 122404 w 341481"/>
                    <a:gd name="connsiteY17" fmla="*/ 57379 h 1317661"/>
                    <a:gd name="connsiteX18" fmla="*/ 147872 w 341481"/>
                    <a:gd name="connsiteY18" fmla="*/ 22851 h 1317661"/>
                    <a:gd name="connsiteX19" fmla="*/ 190208 w 341481"/>
                    <a:gd name="connsiteY19" fmla="*/ 36083 h 1317661"/>
                    <a:gd name="connsiteX20" fmla="*/ 220123 w 341481"/>
                    <a:gd name="connsiteY20" fmla="*/ 442 h 1317661"/>
                    <a:gd name="connsiteX0" fmla="*/ 220123 w 339522"/>
                    <a:gd name="connsiteY0" fmla="*/ 442 h 1317661"/>
                    <a:gd name="connsiteX1" fmla="*/ 259486 w 339522"/>
                    <a:gd name="connsiteY1" fmla="*/ 34977 h 1317661"/>
                    <a:gd name="connsiteX2" fmla="*/ 276313 w 339522"/>
                    <a:gd name="connsiteY2" fmla="*/ 112193 h 1317661"/>
                    <a:gd name="connsiteX3" fmla="*/ 331682 w 339522"/>
                    <a:gd name="connsiteY3" fmla="*/ 92803 h 1317661"/>
                    <a:gd name="connsiteX4" fmla="*/ 333463 w 339522"/>
                    <a:gd name="connsiteY4" fmla="*/ 211948 h 1317661"/>
                    <a:gd name="connsiteX5" fmla="*/ 278330 w 339522"/>
                    <a:gd name="connsiteY5" fmla="*/ 319645 h 1317661"/>
                    <a:gd name="connsiteX6" fmla="*/ 244900 w 339522"/>
                    <a:gd name="connsiteY6" fmla="*/ 367595 h 1317661"/>
                    <a:gd name="connsiteX7" fmla="*/ 277689 w 339522"/>
                    <a:gd name="connsiteY7" fmla="*/ 1172526 h 1317661"/>
                    <a:gd name="connsiteX8" fmla="*/ 160064 w 339522"/>
                    <a:gd name="connsiteY8" fmla="*/ 1317661 h 1317661"/>
                    <a:gd name="connsiteX9" fmla="*/ 160065 w 339522"/>
                    <a:gd name="connsiteY9" fmla="*/ 1317660 h 1317661"/>
                    <a:gd name="connsiteX10" fmla="*/ 42440 w 339522"/>
                    <a:gd name="connsiteY10" fmla="*/ 1172525 h 1317661"/>
                    <a:gd name="connsiteX11" fmla="*/ 83670 w 339522"/>
                    <a:gd name="connsiteY11" fmla="*/ 380423 h 1317661"/>
                    <a:gd name="connsiteX12" fmla="*/ 81424 w 339522"/>
                    <a:gd name="connsiteY12" fmla="*/ 380500 h 1317661"/>
                    <a:gd name="connsiteX13" fmla="*/ 53741 w 339522"/>
                    <a:gd name="connsiteY13" fmla="*/ 373243 h 1317661"/>
                    <a:gd name="connsiteX14" fmla="*/ 4164 w 339522"/>
                    <a:gd name="connsiteY14" fmla="*/ 276123 h 1317661"/>
                    <a:gd name="connsiteX15" fmla="*/ 19380 w 339522"/>
                    <a:gd name="connsiteY15" fmla="*/ 105840 h 1317661"/>
                    <a:gd name="connsiteX16" fmla="*/ 55609 w 339522"/>
                    <a:gd name="connsiteY16" fmla="*/ 80993 h 1317661"/>
                    <a:gd name="connsiteX17" fmla="*/ 82873 w 339522"/>
                    <a:gd name="connsiteY17" fmla="*/ 48590 h 1317661"/>
                    <a:gd name="connsiteX18" fmla="*/ 122404 w 339522"/>
                    <a:gd name="connsiteY18" fmla="*/ 57379 h 1317661"/>
                    <a:gd name="connsiteX19" fmla="*/ 147872 w 339522"/>
                    <a:gd name="connsiteY19" fmla="*/ 22851 h 1317661"/>
                    <a:gd name="connsiteX20" fmla="*/ 190208 w 339522"/>
                    <a:gd name="connsiteY20" fmla="*/ 36083 h 1317661"/>
                    <a:gd name="connsiteX21" fmla="*/ 220123 w 339522"/>
                    <a:gd name="connsiteY21" fmla="*/ 442 h 1317661"/>
                    <a:gd name="connsiteX0" fmla="*/ 220123 w 348743"/>
                    <a:gd name="connsiteY0" fmla="*/ 442 h 1317661"/>
                    <a:gd name="connsiteX1" fmla="*/ 259486 w 348743"/>
                    <a:gd name="connsiteY1" fmla="*/ 34977 h 1317661"/>
                    <a:gd name="connsiteX2" fmla="*/ 276313 w 348743"/>
                    <a:gd name="connsiteY2" fmla="*/ 112193 h 1317661"/>
                    <a:gd name="connsiteX3" fmla="*/ 344905 w 348743"/>
                    <a:gd name="connsiteY3" fmla="*/ 77800 h 1317661"/>
                    <a:gd name="connsiteX4" fmla="*/ 333463 w 348743"/>
                    <a:gd name="connsiteY4" fmla="*/ 211948 h 1317661"/>
                    <a:gd name="connsiteX5" fmla="*/ 278330 w 348743"/>
                    <a:gd name="connsiteY5" fmla="*/ 319645 h 1317661"/>
                    <a:gd name="connsiteX6" fmla="*/ 244900 w 348743"/>
                    <a:gd name="connsiteY6" fmla="*/ 367595 h 1317661"/>
                    <a:gd name="connsiteX7" fmla="*/ 277689 w 348743"/>
                    <a:gd name="connsiteY7" fmla="*/ 1172526 h 1317661"/>
                    <a:gd name="connsiteX8" fmla="*/ 160064 w 348743"/>
                    <a:gd name="connsiteY8" fmla="*/ 1317661 h 1317661"/>
                    <a:gd name="connsiteX9" fmla="*/ 160065 w 348743"/>
                    <a:gd name="connsiteY9" fmla="*/ 1317660 h 1317661"/>
                    <a:gd name="connsiteX10" fmla="*/ 42440 w 348743"/>
                    <a:gd name="connsiteY10" fmla="*/ 1172525 h 1317661"/>
                    <a:gd name="connsiteX11" fmla="*/ 83670 w 348743"/>
                    <a:gd name="connsiteY11" fmla="*/ 380423 h 1317661"/>
                    <a:gd name="connsiteX12" fmla="*/ 81424 w 348743"/>
                    <a:gd name="connsiteY12" fmla="*/ 380500 h 1317661"/>
                    <a:gd name="connsiteX13" fmla="*/ 53741 w 348743"/>
                    <a:gd name="connsiteY13" fmla="*/ 373243 h 1317661"/>
                    <a:gd name="connsiteX14" fmla="*/ 4164 w 348743"/>
                    <a:gd name="connsiteY14" fmla="*/ 276123 h 1317661"/>
                    <a:gd name="connsiteX15" fmla="*/ 19380 w 348743"/>
                    <a:gd name="connsiteY15" fmla="*/ 105840 h 1317661"/>
                    <a:gd name="connsiteX16" fmla="*/ 55609 w 348743"/>
                    <a:gd name="connsiteY16" fmla="*/ 80993 h 1317661"/>
                    <a:gd name="connsiteX17" fmla="*/ 82873 w 348743"/>
                    <a:gd name="connsiteY17" fmla="*/ 48590 h 1317661"/>
                    <a:gd name="connsiteX18" fmla="*/ 122404 w 348743"/>
                    <a:gd name="connsiteY18" fmla="*/ 57379 h 1317661"/>
                    <a:gd name="connsiteX19" fmla="*/ 147872 w 348743"/>
                    <a:gd name="connsiteY19" fmla="*/ 22851 h 1317661"/>
                    <a:gd name="connsiteX20" fmla="*/ 190208 w 348743"/>
                    <a:gd name="connsiteY20" fmla="*/ 36083 h 1317661"/>
                    <a:gd name="connsiteX21" fmla="*/ 220123 w 348743"/>
                    <a:gd name="connsiteY21" fmla="*/ 442 h 1317661"/>
                    <a:gd name="connsiteX0" fmla="*/ 220123 w 348743"/>
                    <a:gd name="connsiteY0" fmla="*/ 442 h 1317661"/>
                    <a:gd name="connsiteX1" fmla="*/ 259486 w 348743"/>
                    <a:gd name="connsiteY1" fmla="*/ 34977 h 1317661"/>
                    <a:gd name="connsiteX2" fmla="*/ 276313 w 348743"/>
                    <a:gd name="connsiteY2" fmla="*/ 112193 h 1317661"/>
                    <a:gd name="connsiteX3" fmla="*/ 344905 w 348743"/>
                    <a:gd name="connsiteY3" fmla="*/ 77800 h 1317661"/>
                    <a:gd name="connsiteX4" fmla="*/ 333463 w 348743"/>
                    <a:gd name="connsiteY4" fmla="*/ 211948 h 1317661"/>
                    <a:gd name="connsiteX5" fmla="*/ 278330 w 348743"/>
                    <a:gd name="connsiteY5" fmla="*/ 319645 h 1317661"/>
                    <a:gd name="connsiteX6" fmla="*/ 244900 w 348743"/>
                    <a:gd name="connsiteY6" fmla="*/ 367595 h 1317661"/>
                    <a:gd name="connsiteX7" fmla="*/ 277689 w 348743"/>
                    <a:gd name="connsiteY7" fmla="*/ 1172526 h 1317661"/>
                    <a:gd name="connsiteX8" fmla="*/ 160064 w 348743"/>
                    <a:gd name="connsiteY8" fmla="*/ 1317661 h 1317661"/>
                    <a:gd name="connsiteX9" fmla="*/ 160065 w 348743"/>
                    <a:gd name="connsiteY9" fmla="*/ 1317660 h 1317661"/>
                    <a:gd name="connsiteX10" fmla="*/ 42440 w 348743"/>
                    <a:gd name="connsiteY10" fmla="*/ 1172525 h 1317661"/>
                    <a:gd name="connsiteX11" fmla="*/ 83670 w 348743"/>
                    <a:gd name="connsiteY11" fmla="*/ 380423 h 1317661"/>
                    <a:gd name="connsiteX12" fmla="*/ 81424 w 348743"/>
                    <a:gd name="connsiteY12" fmla="*/ 380500 h 1317661"/>
                    <a:gd name="connsiteX13" fmla="*/ 53741 w 348743"/>
                    <a:gd name="connsiteY13" fmla="*/ 373243 h 1317661"/>
                    <a:gd name="connsiteX14" fmla="*/ 4164 w 348743"/>
                    <a:gd name="connsiteY14" fmla="*/ 276123 h 1317661"/>
                    <a:gd name="connsiteX15" fmla="*/ 19380 w 348743"/>
                    <a:gd name="connsiteY15" fmla="*/ 105840 h 1317661"/>
                    <a:gd name="connsiteX16" fmla="*/ 55609 w 348743"/>
                    <a:gd name="connsiteY16" fmla="*/ 80993 h 1317661"/>
                    <a:gd name="connsiteX17" fmla="*/ 82873 w 348743"/>
                    <a:gd name="connsiteY17" fmla="*/ 48590 h 1317661"/>
                    <a:gd name="connsiteX18" fmla="*/ 122404 w 348743"/>
                    <a:gd name="connsiteY18" fmla="*/ 57379 h 1317661"/>
                    <a:gd name="connsiteX19" fmla="*/ 147872 w 348743"/>
                    <a:gd name="connsiteY19" fmla="*/ 22851 h 1317661"/>
                    <a:gd name="connsiteX20" fmla="*/ 190208 w 348743"/>
                    <a:gd name="connsiteY20" fmla="*/ 36083 h 1317661"/>
                    <a:gd name="connsiteX21" fmla="*/ 220123 w 348743"/>
                    <a:gd name="connsiteY21" fmla="*/ 442 h 1317661"/>
                    <a:gd name="connsiteX0" fmla="*/ 220123 w 348743"/>
                    <a:gd name="connsiteY0" fmla="*/ 442 h 1317661"/>
                    <a:gd name="connsiteX1" fmla="*/ 259486 w 348743"/>
                    <a:gd name="connsiteY1" fmla="*/ 34977 h 1317661"/>
                    <a:gd name="connsiteX2" fmla="*/ 276313 w 348743"/>
                    <a:gd name="connsiteY2" fmla="*/ 112193 h 1317661"/>
                    <a:gd name="connsiteX3" fmla="*/ 344905 w 348743"/>
                    <a:gd name="connsiteY3" fmla="*/ 77800 h 1317661"/>
                    <a:gd name="connsiteX4" fmla="*/ 333463 w 348743"/>
                    <a:gd name="connsiteY4" fmla="*/ 211948 h 1317661"/>
                    <a:gd name="connsiteX5" fmla="*/ 278330 w 348743"/>
                    <a:gd name="connsiteY5" fmla="*/ 319645 h 1317661"/>
                    <a:gd name="connsiteX6" fmla="*/ 244900 w 348743"/>
                    <a:gd name="connsiteY6" fmla="*/ 367595 h 1317661"/>
                    <a:gd name="connsiteX7" fmla="*/ 277689 w 348743"/>
                    <a:gd name="connsiteY7" fmla="*/ 1172526 h 1317661"/>
                    <a:gd name="connsiteX8" fmla="*/ 160064 w 348743"/>
                    <a:gd name="connsiteY8" fmla="*/ 1317661 h 1317661"/>
                    <a:gd name="connsiteX9" fmla="*/ 160065 w 348743"/>
                    <a:gd name="connsiteY9" fmla="*/ 1317660 h 1317661"/>
                    <a:gd name="connsiteX10" fmla="*/ 42440 w 348743"/>
                    <a:gd name="connsiteY10" fmla="*/ 1172525 h 1317661"/>
                    <a:gd name="connsiteX11" fmla="*/ 83670 w 348743"/>
                    <a:gd name="connsiteY11" fmla="*/ 380423 h 1317661"/>
                    <a:gd name="connsiteX12" fmla="*/ 81424 w 348743"/>
                    <a:gd name="connsiteY12" fmla="*/ 380500 h 1317661"/>
                    <a:gd name="connsiteX13" fmla="*/ 53741 w 348743"/>
                    <a:gd name="connsiteY13" fmla="*/ 373243 h 1317661"/>
                    <a:gd name="connsiteX14" fmla="*/ 4164 w 348743"/>
                    <a:gd name="connsiteY14" fmla="*/ 276123 h 1317661"/>
                    <a:gd name="connsiteX15" fmla="*/ 19380 w 348743"/>
                    <a:gd name="connsiteY15" fmla="*/ 105840 h 1317661"/>
                    <a:gd name="connsiteX16" fmla="*/ 55609 w 348743"/>
                    <a:gd name="connsiteY16" fmla="*/ 80993 h 1317661"/>
                    <a:gd name="connsiteX17" fmla="*/ 82873 w 348743"/>
                    <a:gd name="connsiteY17" fmla="*/ 48590 h 1317661"/>
                    <a:gd name="connsiteX18" fmla="*/ 122404 w 348743"/>
                    <a:gd name="connsiteY18" fmla="*/ 57379 h 1317661"/>
                    <a:gd name="connsiteX19" fmla="*/ 147872 w 348743"/>
                    <a:gd name="connsiteY19" fmla="*/ 22851 h 1317661"/>
                    <a:gd name="connsiteX20" fmla="*/ 190208 w 348743"/>
                    <a:gd name="connsiteY20" fmla="*/ 36083 h 1317661"/>
                    <a:gd name="connsiteX21" fmla="*/ 220123 w 348743"/>
                    <a:gd name="connsiteY21" fmla="*/ 442 h 1317661"/>
                    <a:gd name="connsiteX0" fmla="*/ 220123 w 352133"/>
                    <a:gd name="connsiteY0" fmla="*/ 442 h 1317661"/>
                    <a:gd name="connsiteX1" fmla="*/ 259486 w 352133"/>
                    <a:gd name="connsiteY1" fmla="*/ 34977 h 1317661"/>
                    <a:gd name="connsiteX2" fmla="*/ 276313 w 352133"/>
                    <a:gd name="connsiteY2" fmla="*/ 112193 h 1317661"/>
                    <a:gd name="connsiteX3" fmla="*/ 344905 w 352133"/>
                    <a:gd name="connsiteY3" fmla="*/ 77800 h 1317661"/>
                    <a:gd name="connsiteX4" fmla="*/ 333463 w 352133"/>
                    <a:gd name="connsiteY4" fmla="*/ 211948 h 1317661"/>
                    <a:gd name="connsiteX5" fmla="*/ 278330 w 352133"/>
                    <a:gd name="connsiteY5" fmla="*/ 319645 h 1317661"/>
                    <a:gd name="connsiteX6" fmla="*/ 244900 w 352133"/>
                    <a:gd name="connsiteY6" fmla="*/ 367595 h 1317661"/>
                    <a:gd name="connsiteX7" fmla="*/ 277689 w 352133"/>
                    <a:gd name="connsiteY7" fmla="*/ 1172526 h 1317661"/>
                    <a:gd name="connsiteX8" fmla="*/ 160064 w 352133"/>
                    <a:gd name="connsiteY8" fmla="*/ 1317661 h 1317661"/>
                    <a:gd name="connsiteX9" fmla="*/ 160065 w 352133"/>
                    <a:gd name="connsiteY9" fmla="*/ 1317660 h 1317661"/>
                    <a:gd name="connsiteX10" fmla="*/ 42440 w 352133"/>
                    <a:gd name="connsiteY10" fmla="*/ 1172525 h 1317661"/>
                    <a:gd name="connsiteX11" fmla="*/ 83670 w 352133"/>
                    <a:gd name="connsiteY11" fmla="*/ 380423 h 1317661"/>
                    <a:gd name="connsiteX12" fmla="*/ 81424 w 352133"/>
                    <a:gd name="connsiteY12" fmla="*/ 380500 h 1317661"/>
                    <a:gd name="connsiteX13" fmla="*/ 53741 w 352133"/>
                    <a:gd name="connsiteY13" fmla="*/ 373243 h 1317661"/>
                    <a:gd name="connsiteX14" fmla="*/ 4164 w 352133"/>
                    <a:gd name="connsiteY14" fmla="*/ 276123 h 1317661"/>
                    <a:gd name="connsiteX15" fmla="*/ 19380 w 352133"/>
                    <a:gd name="connsiteY15" fmla="*/ 105840 h 1317661"/>
                    <a:gd name="connsiteX16" fmla="*/ 55609 w 352133"/>
                    <a:gd name="connsiteY16" fmla="*/ 80993 h 1317661"/>
                    <a:gd name="connsiteX17" fmla="*/ 82873 w 352133"/>
                    <a:gd name="connsiteY17" fmla="*/ 48590 h 1317661"/>
                    <a:gd name="connsiteX18" fmla="*/ 122404 w 352133"/>
                    <a:gd name="connsiteY18" fmla="*/ 57379 h 1317661"/>
                    <a:gd name="connsiteX19" fmla="*/ 147872 w 352133"/>
                    <a:gd name="connsiteY19" fmla="*/ 22851 h 1317661"/>
                    <a:gd name="connsiteX20" fmla="*/ 190208 w 352133"/>
                    <a:gd name="connsiteY20" fmla="*/ 36083 h 1317661"/>
                    <a:gd name="connsiteX21" fmla="*/ 220123 w 352133"/>
                    <a:gd name="connsiteY21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3670 w 353312"/>
                    <a:gd name="connsiteY10" fmla="*/ 380423 h 1317661"/>
                    <a:gd name="connsiteX11" fmla="*/ 81424 w 353312"/>
                    <a:gd name="connsiteY11" fmla="*/ 380500 h 1317661"/>
                    <a:gd name="connsiteX12" fmla="*/ 53741 w 353312"/>
                    <a:gd name="connsiteY12" fmla="*/ 373243 h 1317661"/>
                    <a:gd name="connsiteX13" fmla="*/ 4164 w 353312"/>
                    <a:gd name="connsiteY13" fmla="*/ 276123 h 1317661"/>
                    <a:gd name="connsiteX14" fmla="*/ 19380 w 353312"/>
                    <a:gd name="connsiteY14" fmla="*/ 105840 h 1317661"/>
                    <a:gd name="connsiteX15" fmla="*/ 55609 w 353312"/>
                    <a:gd name="connsiteY15" fmla="*/ 80993 h 1317661"/>
                    <a:gd name="connsiteX16" fmla="*/ 82873 w 353312"/>
                    <a:gd name="connsiteY16" fmla="*/ 48590 h 1317661"/>
                    <a:gd name="connsiteX17" fmla="*/ 122404 w 353312"/>
                    <a:gd name="connsiteY17" fmla="*/ 57379 h 1317661"/>
                    <a:gd name="connsiteX18" fmla="*/ 147872 w 353312"/>
                    <a:gd name="connsiteY18" fmla="*/ 22851 h 1317661"/>
                    <a:gd name="connsiteX19" fmla="*/ 190208 w 353312"/>
                    <a:gd name="connsiteY19" fmla="*/ 36083 h 1317661"/>
                    <a:gd name="connsiteX20" fmla="*/ 220123 w 353312"/>
                    <a:gd name="connsiteY20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3670 w 353312"/>
                    <a:gd name="connsiteY10" fmla="*/ 380423 h 1317661"/>
                    <a:gd name="connsiteX11" fmla="*/ 81424 w 353312"/>
                    <a:gd name="connsiteY11" fmla="*/ 380500 h 1317661"/>
                    <a:gd name="connsiteX12" fmla="*/ 53741 w 353312"/>
                    <a:gd name="connsiteY12" fmla="*/ 373243 h 1317661"/>
                    <a:gd name="connsiteX13" fmla="*/ 4164 w 353312"/>
                    <a:gd name="connsiteY13" fmla="*/ 276123 h 1317661"/>
                    <a:gd name="connsiteX14" fmla="*/ 19380 w 353312"/>
                    <a:gd name="connsiteY14" fmla="*/ 105840 h 1317661"/>
                    <a:gd name="connsiteX15" fmla="*/ 55609 w 353312"/>
                    <a:gd name="connsiteY15" fmla="*/ 80993 h 1317661"/>
                    <a:gd name="connsiteX16" fmla="*/ 82873 w 353312"/>
                    <a:gd name="connsiteY16" fmla="*/ 48590 h 1317661"/>
                    <a:gd name="connsiteX17" fmla="*/ 122404 w 353312"/>
                    <a:gd name="connsiteY17" fmla="*/ 57379 h 1317661"/>
                    <a:gd name="connsiteX18" fmla="*/ 147872 w 353312"/>
                    <a:gd name="connsiteY18" fmla="*/ 22851 h 1317661"/>
                    <a:gd name="connsiteX19" fmla="*/ 190208 w 353312"/>
                    <a:gd name="connsiteY19" fmla="*/ 36083 h 1317661"/>
                    <a:gd name="connsiteX20" fmla="*/ 220123 w 353312"/>
                    <a:gd name="connsiteY20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1424 w 353312"/>
                    <a:gd name="connsiteY10" fmla="*/ 380500 h 1317661"/>
                    <a:gd name="connsiteX11" fmla="*/ 53741 w 353312"/>
                    <a:gd name="connsiteY11" fmla="*/ 373243 h 1317661"/>
                    <a:gd name="connsiteX12" fmla="*/ 4164 w 353312"/>
                    <a:gd name="connsiteY12" fmla="*/ 276123 h 1317661"/>
                    <a:gd name="connsiteX13" fmla="*/ 19380 w 353312"/>
                    <a:gd name="connsiteY13" fmla="*/ 105840 h 1317661"/>
                    <a:gd name="connsiteX14" fmla="*/ 55609 w 353312"/>
                    <a:gd name="connsiteY14" fmla="*/ 80993 h 1317661"/>
                    <a:gd name="connsiteX15" fmla="*/ 82873 w 353312"/>
                    <a:gd name="connsiteY15" fmla="*/ 48590 h 1317661"/>
                    <a:gd name="connsiteX16" fmla="*/ 122404 w 353312"/>
                    <a:gd name="connsiteY16" fmla="*/ 57379 h 1317661"/>
                    <a:gd name="connsiteX17" fmla="*/ 147872 w 353312"/>
                    <a:gd name="connsiteY17" fmla="*/ 22851 h 1317661"/>
                    <a:gd name="connsiteX18" fmla="*/ 190208 w 353312"/>
                    <a:gd name="connsiteY18" fmla="*/ 36083 h 1317661"/>
                    <a:gd name="connsiteX19" fmla="*/ 220123 w 353312"/>
                    <a:gd name="connsiteY19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1424 w 353312"/>
                    <a:gd name="connsiteY10" fmla="*/ 380500 h 1317661"/>
                    <a:gd name="connsiteX11" fmla="*/ 53741 w 353312"/>
                    <a:gd name="connsiteY11" fmla="*/ 373243 h 1317661"/>
                    <a:gd name="connsiteX12" fmla="*/ 4164 w 353312"/>
                    <a:gd name="connsiteY12" fmla="*/ 276123 h 1317661"/>
                    <a:gd name="connsiteX13" fmla="*/ 19380 w 353312"/>
                    <a:gd name="connsiteY13" fmla="*/ 105840 h 1317661"/>
                    <a:gd name="connsiteX14" fmla="*/ 55609 w 353312"/>
                    <a:gd name="connsiteY14" fmla="*/ 80993 h 1317661"/>
                    <a:gd name="connsiteX15" fmla="*/ 82873 w 353312"/>
                    <a:gd name="connsiteY15" fmla="*/ 48590 h 1317661"/>
                    <a:gd name="connsiteX16" fmla="*/ 122404 w 353312"/>
                    <a:gd name="connsiteY16" fmla="*/ 57379 h 1317661"/>
                    <a:gd name="connsiteX17" fmla="*/ 147872 w 353312"/>
                    <a:gd name="connsiteY17" fmla="*/ 22851 h 1317661"/>
                    <a:gd name="connsiteX18" fmla="*/ 190208 w 353312"/>
                    <a:gd name="connsiteY18" fmla="*/ 36083 h 1317661"/>
                    <a:gd name="connsiteX19" fmla="*/ 220123 w 353312"/>
                    <a:gd name="connsiteY19" fmla="*/ 442 h 1317661"/>
                    <a:gd name="connsiteX0" fmla="*/ 222181 w 355370"/>
                    <a:gd name="connsiteY0" fmla="*/ 442 h 1317661"/>
                    <a:gd name="connsiteX1" fmla="*/ 261544 w 355370"/>
                    <a:gd name="connsiteY1" fmla="*/ 34977 h 1317661"/>
                    <a:gd name="connsiteX2" fmla="*/ 278371 w 355370"/>
                    <a:gd name="connsiteY2" fmla="*/ 112193 h 1317661"/>
                    <a:gd name="connsiteX3" fmla="*/ 346963 w 355370"/>
                    <a:gd name="connsiteY3" fmla="*/ 77800 h 1317661"/>
                    <a:gd name="connsiteX4" fmla="*/ 335521 w 355370"/>
                    <a:gd name="connsiteY4" fmla="*/ 211948 h 1317661"/>
                    <a:gd name="connsiteX5" fmla="*/ 246958 w 355370"/>
                    <a:gd name="connsiteY5" fmla="*/ 367595 h 1317661"/>
                    <a:gd name="connsiteX6" fmla="*/ 279747 w 355370"/>
                    <a:gd name="connsiteY6" fmla="*/ 1172526 h 1317661"/>
                    <a:gd name="connsiteX7" fmla="*/ 162122 w 355370"/>
                    <a:gd name="connsiteY7" fmla="*/ 1317661 h 1317661"/>
                    <a:gd name="connsiteX8" fmla="*/ 162123 w 355370"/>
                    <a:gd name="connsiteY8" fmla="*/ 1317660 h 1317661"/>
                    <a:gd name="connsiteX9" fmla="*/ 44498 w 355370"/>
                    <a:gd name="connsiteY9" fmla="*/ 1172525 h 1317661"/>
                    <a:gd name="connsiteX10" fmla="*/ 83482 w 355370"/>
                    <a:gd name="connsiteY10" fmla="*/ 380500 h 1317661"/>
                    <a:gd name="connsiteX11" fmla="*/ 53595 w 355370"/>
                    <a:gd name="connsiteY11" fmla="*/ 354778 h 1317661"/>
                    <a:gd name="connsiteX12" fmla="*/ 6222 w 355370"/>
                    <a:gd name="connsiteY12" fmla="*/ 276123 h 1317661"/>
                    <a:gd name="connsiteX13" fmla="*/ 21438 w 355370"/>
                    <a:gd name="connsiteY13" fmla="*/ 105840 h 1317661"/>
                    <a:gd name="connsiteX14" fmla="*/ 57667 w 355370"/>
                    <a:gd name="connsiteY14" fmla="*/ 80993 h 1317661"/>
                    <a:gd name="connsiteX15" fmla="*/ 84931 w 355370"/>
                    <a:gd name="connsiteY15" fmla="*/ 48590 h 1317661"/>
                    <a:gd name="connsiteX16" fmla="*/ 124462 w 355370"/>
                    <a:gd name="connsiteY16" fmla="*/ 57379 h 1317661"/>
                    <a:gd name="connsiteX17" fmla="*/ 149930 w 355370"/>
                    <a:gd name="connsiteY17" fmla="*/ 22851 h 1317661"/>
                    <a:gd name="connsiteX18" fmla="*/ 192266 w 355370"/>
                    <a:gd name="connsiteY18" fmla="*/ 36083 h 1317661"/>
                    <a:gd name="connsiteX19" fmla="*/ 222181 w 355370"/>
                    <a:gd name="connsiteY19" fmla="*/ 442 h 1317661"/>
                    <a:gd name="connsiteX0" fmla="*/ 222181 w 355370"/>
                    <a:gd name="connsiteY0" fmla="*/ 442 h 1317661"/>
                    <a:gd name="connsiteX1" fmla="*/ 261544 w 355370"/>
                    <a:gd name="connsiteY1" fmla="*/ 34977 h 1317661"/>
                    <a:gd name="connsiteX2" fmla="*/ 278371 w 355370"/>
                    <a:gd name="connsiteY2" fmla="*/ 112193 h 1317661"/>
                    <a:gd name="connsiteX3" fmla="*/ 346963 w 355370"/>
                    <a:gd name="connsiteY3" fmla="*/ 77800 h 1317661"/>
                    <a:gd name="connsiteX4" fmla="*/ 335521 w 355370"/>
                    <a:gd name="connsiteY4" fmla="*/ 211948 h 1317661"/>
                    <a:gd name="connsiteX5" fmla="*/ 246958 w 355370"/>
                    <a:gd name="connsiteY5" fmla="*/ 367595 h 1317661"/>
                    <a:gd name="connsiteX6" fmla="*/ 279747 w 355370"/>
                    <a:gd name="connsiteY6" fmla="*/ 1172526 h 1317661"/>
                    <a:gd name="connsiteX7" fmla="*/ 162122 w 355370"/>
                    <a:gd name="connsiteY7" fmla="*/ 1317661 h 1317661"/>
                    <a:gd name="connsiteX8" fmla="*/ 162123 w 355370"/>
                    <a:gd name="connsiteY8" fmla="*/ 1317660 h 1317661"/>
                    <a:gd name="connsiteX9" fmla="*/ 44498 w 355370"/>
                    <a:gd name="connsiteY9" fmla="*/ 1172525 h 1317661"/>
                    <a:gd name="connsiteX10" fmla="*/ 83482 w 355370"/>
                    <a:gd name="connsiteY10" fmla="*/ 380500 h 1317661"/>
                    <a:gd name="connsiteX11" fmla="*/ 53595 w 355370"/>
                    <a:gd name="connsiteY11" fmla="*/ 354778 h 1317661"/>
                    <a:gd name="connsiteX12" fmla="*/ 6222 w 355370"/>
                    <a:gd name="connsiteY12" fmla="*/ 276123 h 1317661"/>
                    <a:gd name="connsiteX13" fmla="*/ 21438 w 355370"/>
                    <a:gd name="connsiteY13" fmla="*/ 105840 h 1317661"/>
                    <a:gd name="connsiteX14" fmla="*/ 57667 w 355370"/>
                    <a:gd name="connsiteY14" fmla="*/ 80993 h 1317661"/>
                    <a:gd name="connsiteX15" fmla="*/ 84931 w 355370"/>
                    <a:gd name="connsiteY15" fmla="*/ 48590 h 1317661"/>
                    <a:gd name="connsiteX16" fmla="*/ 124462 w 355370"/>
                    <a:gd name="connsiteY16" fmla="*/ 57379 h 1317661"/>
                    <a:gd name="connsiteX17" fmla="*/ 149930 w 355370"/>
                    <a:gd name="connsiteY17" fmla="*/ 22851 h 1317661"/>
                    <a:gd name="connsiteX18" fmla="*/ 192266 w 355370"/>
                    <a:gd name="connsiteY18" fmla="*/ 36083 h 1317661"/>
                    <a:gd name="connsiteX19" fmla="*/ 222181 w 355370"/>
                    <a:gd name="connsiteY19" fmla="*/ 442 h 1317661"/>
                    <a:gd name="connsiteX0" fmla="*/ 222181 w 355370"/>
                    <a:gd name="connsiteY0" fmla="*/ 442 h 1317661"/>
                    <a:gd name="connsiteX1" fmla="*/ 261544 w 355370"/>
                    <a:gd name="connsiteY1" fmla="*/ 34977 h 1317661"/>
                    <a:gd name="connsiteX2" fmla="*/ 278371 w 355370"/>
                    <a:gd name="connsiteY2" fmla="*/ 112193 h 1317661"/>
                    <a:gd name="connsiteX3" fmla="*/ 346963 w 355370"/>
                    <a:gd name="connsiteY3" fmla="*/ 77800 h 1317661"/>
                    <a:gd name="connsiteX4" fmla="*/ 335521 w 355370"/>
                    <a:gd name="connsiteY4" fmla="*/ 211948 h 1317661"/>
                    <a:gd name="connsiteX5" fmla="*/ 246958 w 355370"/>
                    <a:gd name="connsiteY5" fmla="*/ 367595 h 1317661"/>
                    <a:gd name="connsiteX6" fmla="*/ 279747 w 355370"/>
                    <a:gd name="connsiteY6" fmla="*/ 1172526 h 1317661"/>
                    <a:gd name="connsiteX7" fmla="*/ 162122 w 355370"/>
                    <a:gd name="connsiteY7" fmla="*/ 1317661 h 1317661"/>
                    <a:gd name="connsiteX8" fmla="*/ 162123 w 355370"/>
                    <a:gd name="connsiteY8" fmla="*/ 1317660 h 1317661"/>
                    <a:gd name="connsiteX9" fmla="*/ 44498 w 355370"/>
                    <a:gd name="connsiteY9" fmla="*/ 1172525 h 1317661"/>
                    <a:gd name="connsiteX10" fmla="*/ 83482 w 355370"/>
                    <a:gd name="connsiteY10" fmla="*/ 380500 h 1317661"/>
                    <a:gd name="connsiteX11" fmla="*/ 53595 w 355370"/>
                    <a:gd name="connsiteY11" fmla="*/ 354778 h 1317661"/>
                    <a:gd name="connsiteX12" fmla="*/ 6222 w 355370"/>
                    <a:gd name="connsiteY12" fmla="*/ 276123 h 1317661"/>
                    <a:gd name="connsiteX13" fmla="*/ 21438 w 355370"/>
                    <a:gd name="connsiteY13" fmla="*/ 105840 h 1317661"/>
                    <a:gd name="connsiteX14" fmla="*/ 57667 w 355370"/>
                    <a:gd name="connsiteY14" fmla="*/ 80993 h 1317661"/>
                    <a:gd name="connsiteX15" fmla="*/ 84931 w 355370"/>
                    <a:gd name="connsiteY15" fmla="*/ 48590 h 1317661"/>
                    <a:gd name="connsiteX16" fmla="*/ 124462 w 355370"/>
                    <a:gd name="connsiteY16" fmla="*/ 57379 h 1317661"/>
                    <a:gd name="connsiteX17" fmla="*/ 149930 w 355370"/>
                    <a:gd name="connsiteY17" fmla="*/ 22851 h 1317661"/>
                    <a:gd name="connsiteX18" fmla="*/ 192266 w 355370"/>
                    <a:gd name="connsiteY18" fmla="*/ 36083 h 1317661"/>
                    <a:gd name="connsiteX19" fmla="*/ 222181 w 355370"/>
                    <a:gd name="connsiteY19" fmla="*/ 442 h 1317661"/>
                    <a:gd name="connsiteX0" fmla="*/ 221603 w 354792"/>
                    <a:gd name="connsiteY0" fmla="*/ 442 h 1317661"/>
                    <a:gd name="connsiteX1" fmla="*/ 260966 w 354792"/>
                    <a:gd name="connsiteY1" fmla="*/ 34977 h 1317661"/>
                    <a:gd name="connsiteX2" fmla="*/ 277793 w 354792"/>
                    <a:gd name="connsiteY2" fmla="*/ 112193 h 1317661"/>
                    <a:gd name="connsiteX3" fmla="*/ 346385 w 354792"/>
                    <a:gd name="connsiteY3" fmla="*/ 77800 h 1317661"/>
                    <a:gd name="connsiteX4" fmla="*/ 334943 w 354792"/>
                    <a:gd name="connsiteY4" fmla="*/ 211948 h 1317661"/>
                    <a:gd name="connsiteX5" fmla="*/ 246380 w 354792"/>
                    <a:gd name="connsiteY5" fmla="*/ 367595 h 1317661"/>
                    <a:gd name="connsiteX6" fmla="*/ 279169 w 354792"/>
                    <a:gd name="connsiteY6" fmla="*/ 1172526 h 1317661"/>
                    <a:gd name="connsiteX7" fmla="*/ 161544 w 354792"/>
                    <a:gd name="connsiteY7" fmla="*/ 1317661 h 1317661"/>
                    <a:gd name="connsiteX8" fmla="*/ 161545 w 354792"/>
                    <a:gd name="connsiteY8" fmla="*/ 1317660 h 1317661"/>
                    <a:gd name="connsiteX9" fmla="*/ 43920 w 354792"/>
                    <a:gd name="connsiteY9" fmla="*/ 1172525 h 1317661"/>
                    <a:gd name="connsiteX10" fmla="*/ 82904 w 354792"/>
                    <a:gd name="connsiteY10" fmla="*/ 380500 h 1317661"/>
                    <a:gd name="connsiteX11" fmla="*/ 44201 w 354792"/>
                    <a:gd name="connsiteY11" fmla="*/ 353624 h 1317661"/>
                    <a:gd name="connsiteX12" fmla="*/ 5644 w 354792"/>
                    <a:gd name="connsiteY12" fmla="*/ 276123 h 1317661"/>
                    <a:gd name="connsiteX13" fmla="*/ 20860 w 354792"/>
                    <a:gd name="connsiteY13" fmla="*/ 105840 h 1317661"/>
                    <a:gd name="connsiteX14" fmla="*/ 57089 w 354792"/>
                    <a:gd name="connsiteY14" fmla="*/ 80993 h 1317661"/>
                    <a:gd name="connsiteX15" fmla="*/ 84353 w 354792"/>
                    <a:gd name="connsiteY15" fmla="*/ 48590 h 1317661"/>
                    <a:gd name="connsiteX16" fmla="*/ 123884 w 354792"/>
                    <a:gd name="connsiteY16" fmla="*/ 57379 h 1317661"/>
                    <a:gd name="connsiteX17" fmla="*/ 149352 w 354792"/>
                    <a:gd name="connsiteY17" fmla="*/ 22851 h 1317661"/>
                    <a:gd name="connsiteX18" fmla="*/ 191688 w 354792"/>
                    <a:gd name="connsiteY18" fmla="*/ 36083 h 1317661"/>
                    <a:gd name="connsiteX19" fmla="*/ 221603 w 354792"/>
                    <a:gd name="connsiteY19" fmla="*/ 442 h 1317661"/>
                    <a:gd name="connsiteX0" fmla="*/ 221603 w 354792"/>
                    <a:gd name="connsiteY0" fmla="*/ 442 h 1317661"/>
                    <a:gd name="connsiteX1" fmla="*/ 260966 w 354792"/>
                    <a:gd name="connsiteY1" fmla="*/ 34977 h 1317661"/>
                    <a:gd name="connsiteX2" fmla="*/ 277793 w 354792"/>
                    <a:gd name="connsiteY2" fmla="*/ 112193 h 1317661"/>
                    <a:gd name="connsiteX3" fmla="*/ 346385 w 354792"/>
                    <a:gd name="connsiteY3" fmla="*/ 77800 h 1317661"/>
                    <a:gd name="connsiteX4" fmla="*/ 334943 w 354792"/>
                    <a:gd name="connsiteY4" fmla="*/ 211948 h 1317661"/>
                    <a:gd name="connsiteX5" fmla="*/ 246380 w 354792"/>
                    <a:gd name="connsiteY5" fmla="*/ 367595 h 1317661"/>
                    <a:gd name="connsiteX6" fmla="*/ 279169 w 354792"/>
                    <a:gd name="connsiteY6" fmla="*/ 1172526 h 1317661"/>
                    <a:gd name="connsiteX7" fmla="*/ 161544 w 354792"/>
                    <a:gd name="connsiteY7" fmla="*/ 1317661 h 1317661"/>
                    <a:gd name="connsiteX8" fmla="*/ 161545 w 354792"/>
                    <a:gd name="connsiteY8" fmla="*/ 1317660 h 1317661"/>
                    <a:gd name="connsiteX9" fmla="*/ 43920 w 354792"/>
                    <a:gd name="connsiteY9" fmla="*/ 1172525 h 1317661"/>
                    <a:gd name="connsiteX10" fmla="*/ 82904 w 354792"/>
                    <a:gd name="connsiteY10" fmla="*/ 380500 h 1317661"/>
                    <a:gd name="connsiteX11" fmla="*/ 44201 w 354792"/>
                    <a:gd name="connsiteY11" fmla="*/ 353624 h 1317661"/>
                    <a:gd name="connsiteX12" fmla="*/ 5644 w 354792"/>
                    <a:gd name="connsiteY12" fmla="*/ 276123 h 1317661"/>
                    <a:gd name="connsiteX13" fmla="*/ 20860 w 354792"/>
                    <a:gd name="connsiteY13" fmla="*/ 105840 h 1317661"/>
                    <a:gd name="connsiteX14" fmla="*/ 57089 w 354792"/>
                    <a:gd name="connsiteY14" fmla="*/ 80993 h 1317661"/>
                    <a:gd name="connsiteX15" fmla="*/ 84353 w 354792"/>
                    <a:gd name="connsiteY15" fmla="*/ 48590 h 1317661"/>
                    <a:gd name="connsiteX16" fmla="*/ 123884 w 354792"/>
                    <a:gd name="connsiteY16" fmla="*/ 57379 h 1317661"/>
                    <a:gd name="connsiteX17" fmla="*/ 149352 w 354792"/>
                    <a:gd name="connsiteY17" fmla="*/ 22851 h 1317661"/>
                    <a:gd name="connsiteX18" fmla="*/ 191688 w 354792"/>
                    <a:gd name="connsiteY18" fmla="*/ 36083 h 1317661"/>
                    <a:gd name="connsiteX19" fmla="*/ 221603 w 354792"/>
                    <a:gd name="connsiteY19" fmla="*/ 442 h 1317661"/>
                    <a:gd name="connsiteX0" fmla="*/ 218900 w 352089"/>
                    <a:gd name="connsiteY0" fmla="*/ 442 h 1317661"/>
                    <a:gd name="connsiteX1" fmla="*/ 258263 w 352089"/>
                    <a:gd name="connsiteY1" fmla="*/ 34977 h 1317661"/>
                    <a:gd name="connsiteX2" fmla="*/ 275090 w 352089"/>
                    <a:gd name="connsiteY2" fmla="*/ 112193 h 1317661"/>
                    <a:gd name="connsiteX3" fmla="*/ 343682 w 352089"/>
                    <a:gd name="connsiteY3" fmla="*/ 77800 h 1317661"/>
                    <a:gd name="connsiteX4" fmla="*/ 332240 w 352089"/>
                    <a:gd name="connsiteY4" fmla="*/ 211948 h 1317661"/>
                    <a:gd name="connsiteX5" fmla="*/ 243677 w 352089"/>
                    <a:gd name="connsiteY5" fmla="*/ 367595 h 1317661"/>
                    <a:gd name="connsiteX6" fmla="*/ 276466 w 352089"/>
                    <a:gd name="connsiteY6" fmla="*/ 1172526 h 1317661"/>
                    <a:gd name="connsiteX7" fmla="*/ 158841 w 352089"/>
                    <a:gd name="connsiteY7" fmla="*/ 1317661 h 1317661"/>
                    <a:gd name="connsiteX8" fmla="*/ 158842 w 352089"/>
                    <a:gd name="connsiteY8" fmla="*/ 1317660 h 1317661"/>
                    <a:gd name="connsiteX9" fmla="*/ 41217 w 352089"/>
                    <a:gd name="connsiteY9" fmla="*/ 1172525 h 1317661"/>
                    <a:gd name="connsiteX10" fmla="*/ 80201 w 352089"/>
                    <a:gd name="connsiteY10" fmla="*/ 380500 h 1317661"/>
                    <a:gd name="connsiteX11" fmla="*/ 41498 w 352089"/>
                    <a:gd name="connsiteY11" fmla="*/ 353624 h 1317661"/>
                    <a:gd name="connsiteX12" fmla="*/ 737 w 352089"/>
                    <a:gd name="connsiteY12" fmla="*/ 236884 h 1317661"/>
                    <a:gd name="connsiteX13" fmla="*/ 18157 w 352089"/>
                    <a:gd name="connsiteY13" fmla="*/ 105840 h 1317661"/>
                    <a:gd name="connsiteX14" fmla="*/ 54386 w 352089"/>
                    <a:gd name="connsiteY14" fmla="*/ 80993 h 1317661"/>
                    <a:gd name="connsiteX15" fmla="*/ 81650 w 352089"/>
                    <a:gd name="connsiteY15" fmla="*/ 48590 h 1317661"/>
                    <a:gd name="connsiteX16" fmla="*/ 121181 w 352089"/>
                    <a:gd name="connsiteY16" fmla="*/ 57379 h 1317661"/>
                    <a:gd name="connsiteX17" fmla="*/ 146649 w 352089"/>
                    <a:gd name="connsiteY17" fmla="*/ 22851 h 1317661"/>
                    <a:gd name="connsiteX18" fmla="*/ 188985 w 352089"/>
                    <a:gd name="connsiteY18" fmla="*/ 36083 h 1317661"/>
                    <a:gd name="connsiteX19" fmla="*/ 218900 w 352089"/>
                    <a:gd name="connsiteY19" fmla="*/ 442 h 1317661"/>
                    <a:gd name="connsiteX0" fmla="*/ 220365 w 353554"/>
                    <a:gd name="connsiteY0" fmla="*/ 442 h 1317661"/>
                    <a:gd name="connsiteX1" fmla="*/ 259728 w 353554"/>
                    <a:gd name="connsiteY1" fmla="*/ 34977 h 1317661"/>
                    <a:gd name="connsiteX2" fmla="*/ 276555 w 353554"/>
                    <a:gd name="connsiteY2" fmla="*/ 112193 h 1317661"/>
                    <a:gd name="connsiteX3" fmla="*/ 345147 w 353554"/>
                    <a:gd name="connsiteY3" fmla="*/ 77800 h 1317661"/>
                    <a:gd name="connsiteX4" fmla="*/ 333705 w 353554"/>
                    <a:gd name="connsiteY4" fmla="*/ 211948 h 1317661"/>
                    <a:gd name="connsiteX5" fmla="*/ 245142 w 353554"/>
                    <a:gd name="connsiteY5" fmla="*/ 367595 h 1317661"/>
                    <a:gd name="connsiteX6" fmla="*/ 277931 w 353554"/>
                    <a:gd name="connsiteY6" fmla="*/ 1172526 h 1317661"/>
                    <a:gd name="connsiteX7" fmla="*/ 160306 w 353554"/>
                    <a:gd name="connsiteY7" fmla="*/ 1317661 h 1317661"/>
                    <a:gd name="connsiteX8" fmla="*/ 160307 w 353554"/>
                    <a:gd name="connsiteY8" fmla="*/ 1317660 h 1317661"/>
                    <a:gd name="connsiteX9" fmla="*/ 42682 w 353554"/>
                    <a:gd name="connsiteY9" fmla="*/ 1172525 h 1317661"/>
                    <a:gd name="connsiteX10" fmla="*/ 81666 w 353554"/>
                    <a:gd name="connsiteY10" fmla="*/ 380500 h 1317661"/>
                    <a:gd name="connsiteX11" fmla="*/ 42963 w 353554"/>
                    <a:gd name="connsiteY11" fmla="*/ 353624 h 1317661"/>
                    <a:gd name="connsiteX12" fmla="*/ 2202 w 353554"/>
                    <a:gd name="connsiteY12" fmla="*/ 236884 h 1317661"/>
                    <a:gd name="connsiteX13" fmla="*/ 10806 w 353554"/>
                    <a:gd name="connsiteY13" fmla="*/ 101224 h 1317661"/>
                    <a:gd name="connsiteX14" fmla="*/ 55851 w 353554"/>
                    <a:gd name="connsiteY14" fmla="*/ 80993 h 1317661"/>
                    <a:gd name="connsiteX15" fmla="*/ 83115 w 353554"/>
                    <a:gd name="connsiteY15" fmla="*/ 48590 h 1317661"/>
                    <a:gd name="connsiteX16" fmla="*/ 122646 w 353554"/>
                    <a:gd name="connsiteY16" fmla="*/ 57379 h 1317661"/>
                    <a:gd name="connsiteX17" fmla="*/ 148114 w 353554"/>
                    <a:gd name="connsiteY17" fmla="*/ 22851 h 1317661"/>
                    <a:gd name="connsiteX18" fmla="*/ 190450 w 353554"/>
                    <a:gd name="connsiteY18" fmla="*/ 36083 h 1317661"/>
                    <a:gd name="connsiteX19" fmla="*/ 220365 w 353554"/>
                    <a:gd name="connsiteY19" fmla="*/ 442 h 1317661"/>
                    <a:gd name="connsiteX0" fmla="*/ 222626 w 355815"/>
                    <a:gd name="connsiteY0" fmla="*/ 442 h 1317661"/>
                    <a:gd name="connsiteX1" fmla="*/ 261989 w 355815"/>
                    <a:gd name="connsiteY1" fmla="*/ 34977 h 1317661"/>
                    <a:gd name="connsiteX2" fmla="*/ 278816 w 355815"/>
                    <a:gd name="connsiteY2" fmla="*/ 112193 h 1317661"/>
                    <a:gd name="connsiteX3" fmla="*/ 347408 w 355815"/>
                    <a:gd name="connsiteY3" fmla="*/ 77800 h 1317661"/>
                    <a:gd name="connsiteX4" fmla="*/ 335966 w 355815"/>
                    <a:gd name="connsiteY4" fmla="*/ 211948 h 1317661"/>
                    <a:gd name="connsiteX5" fmla="*/ 247403 w 355815"/>
                    <a:gd name="connsiteY5" fmla="*/ 367595 h 1317661"/>
                    <a:gd name="connsiteX6" fmla="*/ 280192 w 355815"/>
                    <a:gd name="connsiteY6" fmla="*/ 1172526 h 1317661"/>
                    <a:gd name="connsiteX7" fmla="*/ 162567 w 355815"/>
                    <a:gd name="connsiteY7" fmla="*/ 1317661 h 1317661"/>
                    <a:gd name="connsiteX8" fmla="*/ 162568 w 355815"/>
                    <a:gd name="connsiteY8" fmla="*/ 1317660 h 1317661"/>
                    <a:gd name="connsiteX9" fmla="*/ 44943 w 355815"/>
                    <a:gd name="connsiteY9" fmla="*/ 1172525 h 1317661"/>
                    <a:gd name="connsiteX10" fmla="*/ 83927 w 355815"/>
                    <a:gd name="connsiteY10" fmla="*/ 380500 h 1317661"/>
                    <a:gd name="connsiteX11" fmla="*/ 45224 w 355815"/>
                    <a:gd name="connsiteY11" fmla="*/ 353624 h 1317661"/>
                    <a:gd name="connsiteX12" fmla="*/ 4463 w 355815"/>
                    <a:gd name="connsiteY12" fmla="*/ 236884 h 1317661"/>
                    <a:gd name="connsiteX13" fmla="*/ 13067 w 355815"/>
                    <a:gd name="connsiteY13" fmla="*/ 101224 h 1317661"/>
                    <a:gd name="connsiteX14" fmla="*/ 58112 w 355815"/>
                    <a:gd name="connsiteY14" fmla="*/ 80993 h 1317661"/>
                    <a:gd name="connsiteX15" fmla="*/ 85376 w 355815"/>
                    <a:gd name="connsiteY15" fmla="*/ 48590 h 1317661"/>
                    <a:gd name="connsiteX16" fmla="*/ 124907 w 355815"/>
                    <a:gd name="connsiteY16" fmla="*/ 57379 h 1317661"/>
                    <a:gd name="connsiteX17" fmla="*/ 150375 w 355815"/>
                    <a:gd name="connsiteY17" fmla="*/ 22851 h 1317661"/>
                    <a:gd name="connsiteX18" fmla="*/ 192711 w 355815"/>
                    <a:gd name="connsiteY18" fmla="*/ 36083 h 1317661"/>
                    <a:gd name="connsiteX19" fmla="*/ 222626 w 355815"/>
                    <a:gd name="connsiteY19" fmla="*/ 442 h 1317661"/>
                    <a:gd name="connsiteX0" fmla="*/ 220434 w 353623"/>
                    <a:gd name="connsiteY0" fmla="*/ 442 h 1317661"/>
                    <a:gd name="connsiteX1" fmla="*/ 259797 w 353623"/>
                    <a:gd name="connsiteY1" fmla="*/ 34977 h 1317661"/>
                    <a:gd name="connsiteX2" fmla="*/ 276624 w 353623"/>
                    <a:gd name="connsiteY2" fmla="*/ 112193 h 1317661"/>
                    <a:gd name="connsiteX3" fmla="*/ 345216 w 353623"/>
                    <a:gd name="connsiteY3" fmla="*/ 77800 h 1317661"/>
                    <a:gd name="connsiteX4" fmla="*/ 333774 w 353623"/>
                    <a:gd name="connsiteY4" fmla="*/ 211948 h 1317661"/>
                    <a:gd name="connsiteX5" fmla="*/ 245211 w 353623"/>
                    <a:gd name="connsiteY5" fmla="*/ 367595 h 1317661"/>
                    <a:gd name="connsiteX6" fmla="*/ 278000 w 353623"/>
                    <a:gd name="connsiteY6" fmla="*/ 1172526 h 1317661"/>
                    <a:gd name="connsiteX7" fmla="*/ 160375 w 353623"/>
                    <a:gd name="connsiteY7" fmla="*/ 1317661 h 1317661"/>
                    <a:gd name="connsiteX8" fmla="*/ 160376 w 353623"/>
                    <a:gd name="connsiteY8" fmla="*/ 1317660 h 1317661"/>
                    <a:gd name="connsiteX9" fmla="*/ 42751 w 353623"/>
                    <a:gd name="connsiteY9" fmla="*/ 1172525 h 1317661"/>
                    <a:gd name="connsiteX10" fmla="*/ 81735 w 353623"/>
                    <a:gd name="connsiteY10" fmla="*/ 380500 h 1317661"/>
                    <a:gd name="connsiteX11" fmla="*/ 43032 w 353623"/>
                    <a:gd name="connsiteY11" fmla="*/ 353624 h 1317661"/>
                    <a:gd name="connsiteX12" fmla="*/ 2271 w 353623"/>
                    <a:gd name="connsiteY12" fmla="*/ 236884 h 1317661"/>
                    <a:gd name="connsiteX13" fmla="*/ 16385 w 353623"/>
                    <a:gd name="connsiteY13" fmla="*/ 89683 h 1317661"/>
                    <a:gd name="connsiteX14" fmla="*/ 55920 w 353623"/>
                    <a:gd name="connsiteY14" fmla="*/ 80993 h 1317661"/>
                    <a:gd name="connsiteX15" fmla="*/ 83184 w 353623"/>
                    <a:gd name="connsiteY15" fmla="*/ 48590 h 1317661"/>
                    <a:gd name="connsiteX16" fmla="*/ 122715 w 353623"/>
                    <a:gd name="connsiteY16" fmla="*/ 57379 h 1317661"/>
                    <a:gd name="connsiteX17" fmla="*/ 148183 w 353623"/>
                    <a:gd name="connsiteY17" fmla="*/ 22851 h 1317661"/>
                    <a:gd name="connsiteX18" fmla="*/ 190519 w 353623"/>
                    <a:gd name="connsiteY18" fmla="*/ 36083 h 1317661"/>
                    <a:gd name="connsiteX19" fmla="*/ 220434 w 353623"/>
                    <a:gd name="connsiteY19" fmla="*/ 442 h 1317661"/>
                    <a:gd name="connsiteX0" fmla="*/ 219340 w 352529"/>
                    <a:gd name="connsiteY0" fmla="*/ 442 h 1317661"/>
                    <a:gd name="connsiteX1" fmla="*/ 258703 w 352529"/>
                    <a:gd name="connsiteY1" fmla="*/ 34977 h 1317661"/>
                    <a:gd name="connsiteX2" fmla="*/ 275530 w 352529"/>
                    <a:gd name="connsiteY2" fmla="*/ 112193 h 1317661"/>
                    <a:gd name="connsiteX3" fmla="*/ 344122 w 352529"/>
                    <a:gd name="connsiteY3" fmla="*/ 77800 h 1317661"/>
                    <a:gd name="connsiteX4" fmla="*/ 332680 w 352529"/>
                    <a:gd name="connsiteY4" fmla="*/ 211948 h 1317661"/>
                    <a:gd name="connsiteX5" fmla="*/ 244117 w 352529"/>
                    <a:gd name="connsiteY5" fmla="*/ 367595 h 1317661"/>
                    <a:gd name="connsiteX6" fmla="*/ 276906 w 352529"/>
                    <a:gd name="connsiteY6" fmla="*/ 1172526 h 1317661"/>
                    <a:gd name="connsiteX7" fmla="*/ 159281 w 352529"/>
                    <a:gd name="connsiteY7" fmla="*/ 1317661 h 1317661"/>
                    <a:gd name="connsiteX8" fmla="*/ 159282 w 352529"/>
                    <a:gd name="connsiteY8" fmla="*/ 1317660 h 1317661"/>
                    <a:gd name="connsiteX9" fmla="*/ 41657 w 352529"/>
                    <a:gd name="connsiteY9" fmla="*/ 1172525 h 1317661"/>
                    <a:gd name="connsiteX10" fmla="*/ 80641 w 352529"/>
                    <a:gd name="connsiteY10" fmla="*/ 380500 h 1317661"/>
                    <a:gd name="connsiteX11" fmla="*/ 41938 w 352529"/>
                    <a:gd name="connsiteY11" fmla="*/ 353624 h 1317661"/>
                    <a:gd name="connsiteX12" fmla="*/ 1177 w 352529"/>
                    <a:gd name="connsiteY12" fmla="*/ 236884 h 1317661"/>
                    <a:gd name="connsiteX13" fmla="*/ 15291 w 352529"/>
                    <a:gd name="connsiteY13" fmla="*/ 89683 h 1317661"/>
                    <a:gd name="connsiteX14" fmla="*/ 59234 w 352529"/>
                    <a:gd name="connsiteY14" fmla="*/ 79838 h 1317661"/>
                    <a:gd name="connsiteX15" fmla="*/ 82090 w 352529"/>
                    <a:gd name="connsiteY15" fmla="*/ 48590 h 1317661"/>
                    <a:gd name="connsiteX16" fmla="*/ 121621 w 352529"/>
                    <a:gd name="connsiteY16" fmla="*/ 57379 h 1317661"/>
                    <a:gd name="connsiteX17" fmla="*/ 147089 w 352529"/>
                    <a:gd name="connsiteY17" fmla="*/ 22851 h 1317661"/>
                    <a:gd name="connsiteX18" fmla="*/ 189425 w 352529"/>
                    <a:gd name="connsiteY18" fmla="*/ 36083 h 1317661"/>
                    <a:gd name="connsiteX19" fmla="*/ 219340 w 352529"/>
                    <a:gd name="connsiteY19" fmla="*/ 442 h 1317661"/>
                    <a:gd name="connsiteX0" fmla="*/ 221398 w 354587"/>
                    <a:gd name="connsiteY0" fmla="*/ 442 h 1317661"/>
                    <a:gd name="connsiteX1" fmla="*/ 260761 w 354587"/>
                    <a:gd name="connsiteY1" fmla="*/ 34977 h 1317661"/>
                    <a:gd name="connsiteX2" fmla="*/ 277588 w 354587"/>
                    <a:gd name="connsiteY2" fmla="*/ 112193 h 1317661"/>
                    <a:gd name="connsiteX3" fmla="*/ 346180 w 354587"/>
                    <a:gd name="connsiteY3" fmla="*/ 77800 h 1317661"/>
                    <a:gd name="connsiteX4" fmla="*/ 334738 w 354587"/>
                    <a:gd name="connsiteY4" fmla="*/ 211948 h 1317661"/>
                    <a:gd name="connsiteX5" fmla="*/ 246175 w 354587"/>
                    <a:gd name="connsiteY5" fmla="*/ 367595 h 1317661"/>
                    <a:gd name="connsiteX6" fmla="*/ 278964 w 354587"/>
                    <a:gd name="connsiteY6" fmla="*/ 1172526 h 1317661"/>
                    <a:gd name="connsiteX7" fmla="*/ 161339 w 354587"/>
                    <a:gd name="connsiteY7" fmla="*/ 1317661 h 1317661"/>
                    <a:gd name="connsiteX8" fmla="*/ 161340 w 354587"/>
                    <a:gd name="connsiteY8" fmla="*/ 1317660 h 1317661"/>
                    <a:gd name="connsiteX9" fmla="*/ 43715 w 354587"/>
                    <a:gd name="connsiteY9" fmla="*/ 1172525 h 1317661"/>
                    <a:gd name="connsiteX10" fmla="*/ 82699 w 354587"/>
                    <a:gd name="connsiteY10" fmla="*/ 380500 h 1317661"/>
                    <a:gd name="connsiteX11" fmla="*/ 43996 w 354587"/>
                    <a:gd name="connsiteY11" fmla="*/ 353624 h 1317661"/>
                    <a:gd name="connsiteX12" fmla="*/ 3235 w 354587"/>
                    <a:gd name="connsiteY12" fmla="*/ 236884 h 1317661"/>
                    <a:gd name="connsiteX13" fmla="*/ 17349 w 354587"/>
                    <a:gd name="connsiteY13" fmla="*/ 89683 h 1317661"/>
                    <a:gd name="connsiteX14" fmla="*/ 61292 w 354587"/>
                    <a:gd name="connsiteY14" fmla="*/ 79838 h 1317661"/>
                    <a:gd name="connsiteX15" fmla="*/ 84148 w 354587"/>
                    <a:gd name="connsiteY15" fmla="*/ 48590 h 1317661"/>
                    <a:gd name="connsiteX16" fmla="*/ 123679 w 354587"/>
                    <a:gd name="connsiteY16" fmla="*/ 57379 h 1317661"/>
                    <a:gd name="connsiteX17" fmla="*/ 149147 w 354587"/>
                    <a:gd name="connsiteY17" fmla="*/ 22851 h 1317661"/>
                    <a:gd name="connsiteX18" fmla="*/ 191483 w 354587"/>
                    <a:gd name="connsiteY18" fmla="*/ 36083 h 1317661"/>
                    <a:gd name="connsiteX19" fmla="*/ 221398 w 354587"/>
                    <a:gd name="connsiteY19" fmla="*/ 442 h 1317661"/>
                    <a:gd name="connsiteX0" fmla="*/ 221239 w 354428"/>
                    <a:gd name="connsiteY0" fmla="*/ 442 h 1317661"/>
                    <a:gd name="connsiteX1" fmla="*/ 260602 w 354428"/>
                    <a:gd name="connsiteY1" fmla="*/ 34977 h 1317661"/>
                    <a:gd name="connsiteX2" fmla="*/ 277429 w 354428"/>
                    <a:gd name="connsiteY2" fmla="*/ 112193 h 1317661"/>
                    <a:gd name="connsiteX3" fmla="*/ 346021 w 354428"/>
                    <a:gd name="connsiteY3" fmla="*/ 77800 h 1317661"/>
                    <a:gd name="connsiteX4" fmla="*/ 334579 w 354428"/>
                    <a:gd name="connsiteY4" fmla="*/ 211948 h 1317661"/>
                    <a:gd name="connsiteX5" fmla="*/ 246016 w 354428"/>
                    <a:gd name="connsiteY5" fmla="*/ 367595 h 1317661"/>
                    <a:gd name="connsiteX6" fmla="*/ 278805 w 354428"/>
                    <a:gd name="connsiteY6" fmla="*/ 1172526 h 1317661"/>
                    <a:gd name="connsiteX7" fmla="*/ 161180 w 354428"/>
                    <a:gd name="connsiteY7" fmla="*/ 1317661 h 1317661"/>
                    <a:gd name="connsiteX8" fmla="*/ 161181 w 354428"/>
                    <a:gd name="connsiteY8" fmla="*/ 1317660 h 1317661"/>
                    <a:gd name="connsiteX9" fmla="*/ 43556 w 354428"/>
                    <a:gd name="connsiteY9" fmla="*/ 1172525 h 1317661"/>
                    <a:gd name="connsiteX10" fmla="*/ 82540 w 354428"/>
                    <a:gd name="connsiteY10" fmla="*/ 380500 h 1317661"/>
                    <a:gd name="connsiteX11" fmla="*/ 41633 w 354428"/>
                    <a:gd name="connsiteY11" fmla="*/ 342083 h 1317661"/>
                    <a:gd name="connsiteX12" fmla="*/ 3076 w 354428"/>
                    <a:gd name="connsiteY12" fmla="*/ 236884 h 1317661"/>
                    <a:gd name="connsiteX13" fmla="*/ 17190 w 354428"/>
                    <a:gd name="connsiteY13" fmla="*/ 89683 h 1317661"/>
                    <a:gd name="connsiteX14" fmla="*/ 61133 w 354428"/>
                    <a:gd name="connsiteY14" fmla="*/ 79838 h 1317661"/>
                    <a:gd name="connsiteX15" fmla="*/ 83989 w 354428"/>
                    <a:gd name="connsiteY15" fmla="*/ 48590 h 1317661"/>
                    <a:gd name="connsiteX16" fmla="*/ 123520 w 354428"/>
                    <a:gd name="connsiteY16" fmla="*/ 57379 h 1317661"/>
                    <a:gd name="connsiteX17" fmla="*/ 148988 w 354428"/>
                    <a:gd name="connsiteY17" fmla="*/ 22851 h 1317661"/>
                    <a:gd name="connsiteX18" fmla="*/ 191324 w 354428"/>
                    <a:gd name="connsiteY18" fmla="*/ 36083 h 1317661"/>
                    <a:gd name="connsiteX19" fmla="*/ 221239 w 354428"/>
                    <a:gd name="connsiteY19" fmla="*/ 442 h 1317661"/>
                    <a:gd name="connsiteX0" fmla="*/ 221239 w 354428"/>
                    <a:gd name="connsiteY0" fmla="*/ 442 h 1317661"/>
                    <a:gd name="connsiteX1" fmla="*/ 260602 w 354428"/>
                    <a:gd name="connsiteY1" fmla="*/ 34977 h 1317661"/>
                    <a:gd name="connsiteX2" fmla="*/ 277429 w 354428"/>
                    <a:gd name="connsiteY2" fmla="*/ 112193 h 1317661"/>
                    <a:gd name="connsiteX3" fmla="*/ 346021 w 354428"/>
                    <a:gd name="connsiteY3" fmla="*/ 77800 h 1317661"/>
                    <a:gd name="connsiteX4" fmla="*/ 334579 w 354428"/>
                    <a:gd name="connsiteY4" fmla="*/ 211948 h 1317661"/>
                    <a:gd name="connsiteX5" fmla="*/ 246016 w 354428"/>
                    <a:gd name="connsiteY5" fmla="*/ 367595 h 1317661"/>
                    <a:gd name="connsiteX6" fmla="*/ 278805 w 354428"/>
                    <a:gd name="connsiteY6" fmla="*/ 1172526 h 1317661"/>
                    <a:gd name="connsiteX7" fmla="*/ 161180 w 354428"/>
                    <a:gd name="connsiteY7" fmla="*/ 1317661 h 1317661"/>
                    <a:gd name="connsiteX8" fmla="*/ 161181 w 354428"/>
                    <a:gd name="connsiteY8" fmla="*/ 1317660 h 1317661"/>
                    <a:gd name="connsiteX9" fmla="*/ 43556 w 354428"/>
                    <a:gd name="connsiteY9" fmla="*/ 1172525 h 1317661"/>
                    <a:gd name="connsiteX10" fmla="*/ 82540 w 354428"/>
                    <a:gd name="connsiteY10" fmla="*/ 380500 h 1317661"/>
                    <a:gd name="connsiteX11" fmla="*/ 41633 w 354428"/>
                    <a:gd name="connsiteY11" fmla="*/ 342083 h 1317661"/>
                    <a:gd name="connsiteX12" fmla="*/ 3076 w 354428"/>
                    <a:gd name="connsiteY12" fmla="*/ 236884 h 1317661"/>
                    <a:gd name="connsiteX13" fmla="*/ 17190 w 354428"/>
                    <a:gd name="connsiteY13" fmla="*/ 89683 h 1317661"/>
                    <a:gd name="connsiteX14" fmla="*/ 61133 w 354428"/>
                    <a:gd name="connsiteY14" fmla="*/ 79838 h 1317661"/>
                    <a:gd name="connsiteX15" fmla="*/ 83989 w 354428"/>
                    <a:gd name="connsiteY15" fmla="*/ 48590 h 1317661"/>
                    <a:gd name="connsiteX16" fmla="*/ 123520 w 354428"/>
                    <a:gd name="connsiteY16" fmla="*/ 57379 h 1317661"/>
                    <a:gd name="connsiteX17" fmla="*/ 148988 w 354428"/>
                    <a:gd name="connsiteY17" fmla="*/ 22851 h 1317661"/>
                    <a:gd name="connsiteX18" fmla="*/ 191324 w 354428"/>
                    <a:gd name="connsiteY18" fmla="*/ 36083 h 1317661"/>
                    <a:gd name="connsiteX19" fmla="*/ 221239 w 354428"/>
                    <a:gd name="connsiteY19" fmla="*/ 442 h 1317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4428" h="1317661">
                      <a:moveTo>
                        <a:pt x="221239" y="442"/>
                      </a:moveTo>
                      <a:cubicBezTo>
                        <a:pt x="240499" y="-3204"/>
                        <a:pt x="251237" y="16352"/>
                        <a:pt x="260602" y="34977"/>
                      </a:cubicBezTo>
                      <a:cubicBezTo>
                        <a:pt x="269967" y="53602"/>
                        <a:pt x="265396" y="102555"/>
                        <a:pt x="277429" y="112193"/>
                      </a:cubicBezTo>
                      <a:cubicBezTo>
                        <a:pt x="300481" y="95288"/>
                        <a:pt x="307845" y="58865"/>
                        <a:pt x="346021" y="77800"/>
                      </a:cubicBezTo>
                      <a:cubicBezTo>
                        <a:pt x="363260" y="99042"/>
                        <a:pt x="351246" y="163649"/>
                        <a:pt x="334579" y="211948"/>
                      </a:cubicBezTo>
                      <a:cubicBezTo>
                        <a:pt x="317912" y="260247"/>
                        <a:pt x="298289" y="313674"/>
                        <a:pt x="246016" y="367595"/>
                      </a:cubicBezTo>
                      <a:lnTo>
                        <a:pt x="278805" y="1172526"/>
                      </a:lnTo>
                      <a:cubicBezTo>
                        <a:pt x="278805" y="1252683"/>
                        <a:pt x="226143" y="1317661"/>
                        <a:pt x="161180" y="1317661"/>
                      </a:cubicBezTo>
                      <a:lnTo>
                        <a:pt x="161181" y="1317660"/>
                      </a:lnTo>
                      <a:cubicBezTo>
                        <a:pt x="96218" y="1317660"/>
                        <a:pt x="43556" y="1252682"/>
                        <a:pt x="43556" y="1172525"/>
                      </a:cubicBezTo>
                      <a:lnTo>
                        <a:pt x="82540" y="380500"/>
                      </a:lnTo>
                      <a:cubicBezTo>
                        <a:pt x="64496" y="371156"/>
                        <a:pt x="57081" y="361402"/>
                        <a:pt x="41633" y="342083"/>
                      </a:cubicBezTo>
                      <a:cubicBezTo>
                        <a:pt x="26185" y="322764"/>
                        <a:pt x="7150" y="278951"/>
                        <a:pt x="3076" y="236884"/>
                      </a:cubicBezTo>
                      <a:cubicBezTo>
                        <a:pt x="-998" y="194817"/>
                        <a:pt x="-4607" y="114703"/>
                        <a:pt x="17190" y="89683"/>
                      </a:cubicBezTo>
                      <a:cubicBezTo>
                        <a:pt x="38987" y="64663"/>
                        <a:pt x="45688" y="86595"/>
                        <a:pt x="61133" y="79838"/>
                      </a:cubicBezTo>
                      <a:cubicBezTo>
                        <a:pt x="69119" y="68652"/>
                        <a:pt x="73591" y="52333"/>
                        <a:pt x="83989" y="48590"/>
                      </a:cubicBezTo>
                      <a:cubicBezTo>
                        <a:pt x="94387" y="44847"/>
                        <a:pt x="109241" y="54065"/>
                        <a:pt x="123520" y="57379"/>
                      </a:cubicBezTo>
                      <a:cubicBezTo>
                        <a:pt x="136925" y="52897"/>
                        <a:pt x="125565" y="32170"/>
                        <a:pt x="148988" y="22851"/>
                      </a:cubicBezTo>
                      <a:cubicBezTo>
                        <a:pt x="172411" y="13532"/>
                        <a:pt x="176845" y="33211"/>
                        <a:pt x="191324" y="36083"/>
                      </a:cubicBezTo>
                      <a:cubicBezTo>
                        <a:pt x="202398" y="21125"/>
                        <a:pt x="201979" y="4088"/>
                        <a:pt x="221239" y="442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605AD257-CBDE-489B-9D64-6BCB2686F94E}"/>
                  </a:ext>
                </a:extLst>
              </p:cNvPr>
              <p:cNvSpPr/>
              <p:nvPr/>
            </p:nvSpPr>
            <p:spPr>
              <a:xfrm rot="19800000">
                <a:off x="3308496" y="2661666"/>
                <a:ext cx="201636" cy="94613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498F81EE-B2BF-40C2-B379-8409A94F160E}"/>
                  </a:ext>
                </a:extLst>
              </p:cNvPr>
              <p:cNvSpPr/>
              <p:nvPr/>
            </p:nvSpPr>
            <p:spPr>
              <a:xfrm rot="9000000">
                <a:off x="3449763" y="2630754"/>
                <a:ext cx="340797" cy="889001"/>
              </a:xfrm>
              <a:custGeom>
                <a:avLst/>
                <a:gdLst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93261 w 393261"/>
                  <a:gd name="connsiteY7" fmla="*/ 885509 h 958385"/>
                  <a:gd name="connsiteX8" fmla="*/ 348337 w 393261"/>
                  <a:gd name="connsiteY8" fmla="*/ 885509 h 958385"/>
                  <a:gd name="connsiteX9" fmla="*/ 348337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885509 h 958385"/>
                  <a:gd name="connsiteX8" fmla="*/ 348337 w 393261"/>
                  <a:gd name="connsiteY8" fmla="*/ 958385 h 958385"/>
                  <a:gd name="connsiteX9" fmla="*/ 61979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958385 h 958385"/>
                  <a:gd name="connsiteX8" fmla="*/ 61979 w 393261"/>
                  <a:gd name="connsiteY8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885509 h 958385"/>
                  <a:gd name="connsiteX2" fmla="*/ 0 w 393261"/>
                  <a:gd name="connsiteY2" fmla="*/ 193752 h 958385"/>
                  <a:gd name="connsiteX3" fmla="*/ 193752 w 393261"/>
                  <a:gd name="connsiteY3" fmla="*/ 0 h 958385"/>
                  <a:gd name="connsiteX4" fmla="*/ 199509 w 393261"/>
                  <a:gd name="connsiteY4" fmla="*/ 0 h 958385"/>
                  <a:gd name="connsiteX5" fmla="*/ 393261 w 393261"/>
                  <a:gd name="connsiteY5" fmla="*/ 193752 h 958385"/>
                  <a:gd name="connsiteX6" fmla="*/ 348337 w 393261"/>
                  <a:gd name="connsiteY6" fmla="*/ 958385 h 958385"/>
                  <a:gd name="connsiteX7" fmla="*/ 61979 w 393261"/>
                  <a:gd name="connsiteY7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193752 h 958385"/>
                  <a:gd name="connsiteX2" fmla="*/ 193752 w 393261"/>
                  <a:gd name="connsiteY2" fmla="*/ 0 h 958385"/>
                  <a:gd name="connsiteX3" fmla="*/ 199509 w 393261"/>
                  <a:gd name="connsiteY3" fmla="*/ 0 h 958385"/>
                  <a:gd name="connsiteX4" fmla="*/ 393261 w 393261"/>
                  <a:gd name="connsiteY4" fmla="*/ 193752 h 958385"/>
                  <a:gd name="connsiteX5" fmla="*/ 348337 w 393261"/>
                  <a:gd name="connsiteY5" fmla="*/ 958385 h 958385"/>
                  <a:gd name="connsiteX6" fmla="*/ 61979 w 393261"/>
                  <a:gd name="connsiteY6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193752 h 958385"/>
                  <a:gd name="connsiteX2" fmla="*/ 193752 w 393261"/>
                  <a:gd name="connsiteY2" fmla="*/ 0 h 958385"/>
                  <a:gd name="connsiteX3" fmla="*/ 199509 w 393261"/>
                  <a:gd name="connsiteY3" fmla="*/ 0 h 958385"/>
                  <a:gd name="connsiteX4" fmla="*/ 393261 w 393261"/>
                  <a:gd name="connsiteY4" fmla="*/ 193752 h 958385"/>
                  <a:gd name="connsiteX5" fmla="*/ 386034 w 393261"/>
                  <a:gd name="connsiteY5" fmla="*/ 954141 h 958385"/>
                  <a:gd name="connsiteX6" fmla="*/ 61979 w 393261"/>
                  <a:gd name="connsiteY6" fmla="*/ 958385 h 95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261" h="958385">
                    <a:moveTo>
                      <a:pt x="61979" y="958385"/>
                    </a:moveTo>
                    <a:lnTo>
                      <a:pt x="0" y="193752"/>
                    </a:lnTo>
                    <a:cubicBezTo>
                      <a:pt x="0" y="86746"/>
                      <a:pt x="86746" y="0"/>
                      <a:pt x="193752" y="0"/>
                    </a:cubicBezTo>
                    <a:lnTo>
                      <a:pt x="199509" y="0"/>
                    </a:lnTo>
                    <a:cubicBezTo>
                      <a:pt x="306515" y="0"/>
                      <a:pt x="393261" y="86746"/>
                      <a:pt x="393261" y="193752"/>
                    </a:cubicBezTo>
                    <a:lnTo>
                      <a:pt x="386034" y="954141"/>
                    </a:lnTo>
                    <a:lnTo>
                      <a:pt x="61979" y="95838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BB9892E8-BD59-4837-930E-C5F1EDED6A2A}"/>
              </a:ext>
            </a:extLst>
          </p:cNvPr>
          <p:cNvGrpSpPr/>
          <p:nvPr/>
        </p:nvGrpSpPr>
        <p:grpSpPr>
          <a:xfrm>
            <a:off x="1317239" y="3791943"/>
            <a:ext cx="1391456" cy="2658977"/>
            <a:chOff x="1317239" y="3791943"/>
            <a:chExt cx="1391456" cy="2658977"/>
          </a:xfrm>
        </p:grpSpPr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A7A55B2D-84AD-48FC-AF90-5C9B5D2B1A79}"/>
                </a:ext>
              </a:extLst>
            </p:cNvPr>
            <p:cNvGrpSpPr/>
            <p:nvPr/>
          </p:nvGrpSpPr>
          <p:grpSpPr>
            <a:xfrm>
              <a:off x="1317239" y="3791943"/>
              <a:ext cx="1391456" cy="2658977"/>
              <a:chOff x="1317239" y="3791943"/>
              <a:chExt cx="1391456" cy="2658977"/>
            </a:xfrm>
          </p:grpSpPr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6708D0D9-DD03-4035-A162-3A10A0A8298F}"/>
                  </a:ext>
                </a:extLst>
              </p:cNvPr>
              <p:cNvGrpSpPr/>
              <p:nvPr/>
            </p:nvGrpSpPr>
            <p:grpSpPr>
              <a:xfrm>
                <a:off x="1415542" y="4896288"/>
                <a:ext cx="1130662" cy="1554632"/>
                <a:chOff x="1415542" y="4896288"/>
                <a:chExt cx="1130662" cy="1554632"/>
              </a:xfrm>
            </p:grpSpPr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55D2230F-2881-473D-BA17-30D22F204027}"/>
                    </a:ext>
                  </a:extLst>
                </p:cNvPr>
                <p:cNvSpPr/>
                <p:nvPr/>
              </p:nvSpPr>
              <p:spPr>
                <a:xfrm>
                  <a:off x="1785587" y="4896288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136411 w 525992"/>
                    <a:gd name="connsiteY7" fmla="*/ 240006 h 380772"/>
                    <a:gd name="connsiteX8" fmla="*/ 160641 w 525992"/>
                    <a:gd name="connsiteY8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25992 w 525992"/>
                    <a:gd name="connsiteY3" fmla="*/ 254756 h 380772"/>
                    <a:gd name="connsiteX4" fmla="*/ 262996 w 525992"/>
                    <a:gd name="connsiteY4" fmla="*/ 380772 h 380772"/>
                    <a:gd name="connsiteX5" fmla="*/ 0 w 525992"/>
                    <a:gd name="connsiteY5" fmla="*/ 254756 h 380772"/>
                    <a:gd name="connsiteX6" fmla="*/ 136411 w 525992"/>
                    <a:gd name="connsiteY6" fmla="*/ 240006 h 380772"/>
                    <a:gd name="connsiteX7" fmla="*/ 160641 w 525992"/>
                    <a:gd name="connsiteY7" fmla="*/ 0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FB9B5A06-9C84-4B75-902A-08D7E6C25052}"/>
                    </a:ext>
                  </a:extLst>
                </p:cNvPr>
                <p:cNvSpPr/>
                <p:nvPr/>
              </p:nvSpPr>
              <p:spPr>
                <a:xfrm>
                  <a:off x="1415542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6" name="片側の 2 つの角を丸めた四角形 144">
                  <a:extLst>
                    <a:ext uri="{FF2B5EF4-FFF2-40B4-BE49-F238E27FC236}">
                      <a16:creationId xmlns:a16="http://schemas.microsoft.com/office/drawing/2014/main" id="{D2C29044-3271-40B2-8EDA-FB3EF2743437}"/>
                    </a:ext>
                  </a:extLst>
                </p:cNvPr>
                <p:cNvSpPr/>
                <p:nvPr/>
              </p:nvSpPr>
              <p:spPr>
                <a:xfrm>
                  <a:off x="1508318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7" name="正方形/長方形 296">
                  <a:extLst>
                    <a:ext uri="{FF2B5EF4-FFF2-40B4-BE49-F238E27FC236}">
                      <a16:creationId xmlns:a16="http://schemas.microsoft.com/office/drawing/2014/main" id="{13392B31-974F-4F63-879A-C69733524F95}"/>
                    </a:ext>
                  </a:extLst>
                </p:cNvPr>
                <p:cNvSpPr/>
                <p:nvPr/>
              </p:nvSpPr>
              <p:spPr>
                <a:xfrm>
                  <a:off x="1982462" y="5223466"/>
                  <a:ext cx="89598" cy="43438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楕円 297">
                  <a:extLst>
                    <a:ext uri="{FF2B5EF4-FFF2-40B4-BE49-F238E27FC236}">
                      <a16:creationId xmlns:a16="http://schemas.microsoft.com/office/drawing/2014/main" id="{03965D66-3E2E-4408-9CB4-37854AE33C1F}"/>
                    </a:ext>
                  </a:extLst>
                </p:cNvPr>
                <p:cNvSpPr/>
                <p:nvPr/>
              </p:nvSpPr>
              <p:spPr>
                <a:xfrm>
                  <a:off x="1999503" y="55512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楕円 298">
                  <a:extLst>
                    <a:ext uri="{FF2B5EF4-FFF2-40B4-BE49-F238E27FC236}">
                      <a16:creationId xmlns:a16="http://schemas.microsoft.com/office/drawing/2014/main" id="{A92911C4-A36B-4B12-809F-A2FE60976C63}"/>
                    </a:ext>
                  </a:extLst>
                </p:cNvPr>
                <p:cNvSpPr/>
                <p:nvPr/>
              </p:nvSpPr>
              <p:spPr>
                <a:xfrm>
                  <a:off x="1999503" y="5269860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楕円 299">
                  <a:extLst>
                    <a:ext uri="{FF2B5EF4-FFF2-40B4-BE49-F238E27FC236}">
                      <a16:creationId xmlns:a16="http://schemas.microsoft.com/office/drawing/2014/main" id="{0ECF1FA0-7F83-49AC-9502-13D935E8AB62}"/>
                    </a:ext>
                  </a:extLst>
                </p:cNvPr>
                <p:cNvSpPr/>
                <p:nvPr/>
              </p:nvSpPr>
              <p:spPr>
                <a:xfrm>
                  <a:off x="1999503" y="54045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BDF0373B-CD73-4DB1-BF0D-BC471F4D07D1}"/>
                    </a:ext>
                  </a:extLst>
                </p:cNvPr>
                <p:cNvSpPr/>
                <p:nvPr/>
              </p:nvSpPr>
              <p:spPr>
                <a:xfrm>
                  <a:off x="1651894" y="5223467"/>
                  <a:ext cx="377117" cy="239121"/>
                </a:xfrm>
                <a:custGeom>
                  <a:avLst/>
                  <a:gdLst>
                    <a:gd name="connsiteX0" fmla="*/ 203228 w 377117"/>
                    <a:gd name="connsiteY0" fmla="*/ 0 h 234359"/>
                    <a:gd name="connsiteX1" fmla="*/ 377117 w 377117"/>
                    <a:gd name="connsiteY1" fmla="*/ 0 h 234359"/>
                    <a:gd name="connsiteX2" fmla="*/ 250705 w 377117"/>
                    <a:gd name="connsiteY2" fmla="*/ 234359 h 234359"/>
                    <a:gd name="connsiteX3" fmla="*/ 0 w 377117"/>
                    <a:gd name="connsiteY3" fmla="*/ 67532 h 234359"/>
                    <a:gd name="connsiteX4" fmla="*/ 10496 w 377117"/>
                    <a:gd name="connsiteY4" fmla="*/ 58872 h 234359"/>
                    <a:gd name="connsiteX5" fmla="*/ 203228 w 377117"/>
                    <a:gd name="connsiteY5" fmla="*/ 0 h 234359"/>
                    <a:gd name="connsiteX0" fmla="*/ 203228 w 377117"/>
                    <a:gd name="connsiteY0" fmla="*/ 0 h 239121"/>
                    <a:gd name="connsiteX1" fmla="*/ 377117 w 377117"/>
                    <a:gd name="connsiteY1" fmla="*/ 0 h 239121"/>
                    <a:gd name="connsiteX2" fmla="*/ 188793 w 377117"/>
                    <a:gd name="connsiteY2" fmla="*/ 239121 h 239121"/>
                    <a:gd name="connsiteX3" fmla="*/ 0 w 377117"/>
                    <a:gd name="connsiteY3" fmla="*/ 67532 h 239121"/>
                    <a:gd name="connsiteX4" fmla="*/ 10496 w 377117"/>
                    <a:gd name="connsiteY4" fmla="*/ 58872 h 239121"/>
                    <a:gd name="connsiteX5" fmla="*/ 203228 w 377117"/>
                    <a:gd name="connsiteY5" fmla="*/ 0 h 239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7117" h="239121">
                      <a:moveTo>
                        <a:pt x="203228" y="0"/>
                      </a:moveTo>
                      <a:lnTo>
                        <a:pt x="377117" y="0"/>
                      </a:lnTo>
                      <a:lnTo>
                        <a:pt x="188793" y="239121"/>
                      </a:lnTo>
                      <a:lnTo>
                        <a:pt x="0" y="67532"/>
                      </a:lnTo>
                      <a:lnTo>
                        <a:pt x="10496" y="58872"/>
                      </a:lnTo>
                      <a:cubicBezTo>
                        <a:pt x="65512" y="21703"/>
                        <a:pt x="131836" y="0"/>
                        <a:pt x="20322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3E4E830A-CCA1-49E1-814B-162EDBFAB389}"/>
                  </a:ext>
                </a:extLst>
              </p:cNvPr>
              <p:cNvGrpSpPr/>
              <p:nvPr/>
            </p:nvGrpSpPr>
            <p:grpSpPr>
              <a:xfrm>
                <a:off x="1317239" y="3791943"/>
                <a:ext cx="1391456" cy="1340222"/>
                <a:chOff x="6567801" y="2260164"/>
                <a:chExt cx="1277659" cy="1230616"/>
              </a:xfrm>
            </p:grpSpPr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3CF6049B-5DF6-412B-B113-BC44E7755FED}"/>
                    </a:ext>
                  </a:extLst>
                </p:cNvPr>
                <p:cNvGrpSpPr/>
                <p:nvPr/>
              </p:nvGrpSpPr>
              <p:grpSpPr>
                <a:xfrm>
                  <a:off x="6567801" y="2260164"/>
                  <a:ext cx="1277659" cy="1230616"/>
                  <a:chOff x="2791855" y="1953969"/>
                  <a:chExt cx="1150919" cy="1108544"/>
                </a:xfrm>
                <a:solidFill>
                  <a:srgbClr val="FFCC99"/>
                </a:solidFill>
              </p:grpSpPr>
              <p:sp>
                <p:nvSpPr>
                  <p:cNvPr id="286" name="円/楕円 668">
                    <a:extLst>
                      <a:ext uri="{FF2B5EF4-FFF2-40B4-BE49-F238E27FC236}">
                        <a16:creationId xmlns:a16="http://schemas.microsoft.com/office/drawing/2014/main" id="{B563C67D-1337-4786-A398-533DD7C53A13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53969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87" name="グループ化 286">
                    <a:extLst>
                      <a:ext uri="{FF2B5EF4-FFF2-40B4-BE49-F238E27FC236}">
                        <a16:creationId xmlns:a16="http://schemas.microsoft.com/office/drawing/2014/main" id="{F0A80429-D429-406D-B377-BC5A5304380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92" name="円/楕円 671">
                      <a:extLst>
                        <a:ext uri="{FF2B5EF4-FFF2-40B4-BE49-F238E27FC236}">
                          <a16:creationId xmlns:a16="http://schemas.microsoft.com/office/drawing/2014/main" id="{6641E50A-BE92-43EF-AA78-479DC5F80C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93" name="円/楕円 672">
                      <a:extLst>
                        <a:ext uri="{FF2B5EF4-FFF2-40B4-BE49-F238E27FC236}">
                          <a16:creationId xmlns:a16="http://schemas.microsoft.com/office/drawing/2014/main" id="{C591BA00-C38C-4E04-843F-613E7F02A3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88" name="グループ化 287">
                    <a:extLst>
                      <a:ext uri="{FF2B5EF4-FFF2-40B4-BE49-F238E27FC236}">
                        <a16:creationId xmlns:a16="http://schemas.microsoft.com/office/drawing/2014/main" id="{9956F335-DC9E-44D9-9890-E76DE2E984D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90" name="円/楕円 669">
                      <a:extLst>
                        <a:ext uri="{FF2B5EF4-FFF2-40B4-BE49-F238E27FC236}">
                          <a16:creationId xmlns:a16="http://schemas.microsoft.com/office/drawing/2014/main" id="{68E0F0BB-3AF7-4273-AF0A-CDBC4C6672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91" name="円/楕円 670">
                      <a:extLst>
                        <a:ext uri="{FF2B5EF4-FFF2-40B4-BE49-F238E27FC236}">
                          <a16:creationId xmlns:a16="http://schemas.microsoft.com/office/drawing/2014/main" id="{7E2E5276-8F3D-4626-8D63-FC01603466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89" name="円/楕円 668">
                    <a:extLst>
                      <a:ext uri="{FF2B5EF4-FFF2-40B4-BE49-F238E27FC236}">
                        <a16:creationId xmlns:a16="http://schemas.microsoft.com/office/drawing/2014/main" id="{9B4BD6D1-C981-4A5D-9A81-B5DFEDB2DD77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7" name="円/楕円 660">
                  <a:extLst>
                    <a:ext uri="{FF2B5EF4-FFF2-40B4-BE49-F238E27FC236}">
                      <a16:creationId xmlns:a16="http://schemas.microsoft.com/office/drawing/2014/main" id="{51BF1E11-FBEC-49C4-9522-63F459D923FA}"/>
                    </a:ext>
                  </a:extLst>
                </p:cNvPr>
                <p:cNvSpPr/>
                <p:nvPr/>
              </p:nvSpPr>
              <p:spPr>
                <a:xfrm>
                  <a:off x="6842533" y="2821914"/>
                  <a:ext cx="150576" cy="7854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8" name="円/楕円 661">
                  <a:extLst>
                    <a:ext uri="{FF2B5EF4-FFF2-40B4-BE49-F238E27FC236}">
                      <a16:creationId xmlns:a16="http://schemas.microsoft.com/office/drawing/2014/main" id="{835C96CB-B7BE-4374-B3C8-FDCF3AF14DB3}"/>
                    </a:ext>
                  </a:extLst>
                </p:cNvPr>
                <p:cNvSpPr/>
                <p:nvPr/>
              </p:nvSpPr>
              <p:spPr>
                <a:xfrm>
                  <a:off x="7430474" y="2821914"/>
                  <a:ext cx="150576" cy="7854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9" name="月 278">
                  <a:extLst>
                    <a:ext uri="{FF2B5EF4-FFF2-40B4-BE49-F238E27FC236}">
                      <a16:creationId xmlns:a16="http://schemas.microsoft.com/office/drawing/2014/main" id="{C0BF2190-493F-44FB-996D-92C8855ADEF3}"/>
                    </a:ext>
                  </a:extLst>
                </p:cNvPr>
                <p:cNvSpPr/>
                <p:nvPr/>
              </p:nvSpPr>
              <p:spPr>
                <a:xfrm rot="5400000">
                  <a:off x="6893045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0" name="月 279">
                  <a:extLst>
                    <a:ext uri="{FF2B5EF4-FFF2-40B4-BE49-F238E27FC236}">
                      <a16:creationId xmlns:a16="http://schemas.microsoft.com/office/drawing/2014/main" id="{02F17251-1AF4-4E72-A0C3-114F6BEF1859}"/>
                    </a:ext>
                  </a:extLst>
                </p:cNvPr>
                <p:cNvSpPr/>
                <p:nvPr/>
              </p:nvSpPr>
              <p:spPr>
                <a:xfrm rot="5400000">
                  <a:off x="7481511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1" name="円/楕円 655">
                  <a:extLst>
                    <a:ext uri="{FF2B5EF4-FFF2-40B4-BE49-F238E27FC236}">
                      <a16:creationId xmlns:a16="http://schemas.microsoft.com/office/drawing/2014/main" id="{D02FF3B4-CB48-493D-9407-030D5FFA02CE}"/>
                    </a:ext>
                  </a:extLst>
                </p:cNvPr>
                <p:cNvSpPr/>
                <p:nvPr/>
              </p:nvSpPr>
              <p:spPr>
                <a:xfrm>
                  <a:off x="6801089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2" name="円/楕円 656">
                  <a:extLst>
                    <a:ext uri="{FF2B5EF4-FFF2-40B4-BE49-F238E27FC236}">
                      <a16:creationId xmlns:a16="http://schemas.microsoft.com/office/drawing/2014/main" id="{C1108FCC-0F72-4FBE-8DD4-8732D59A6DC4}"/>
                    </a:ext>
                  </a:extLst>
                </p:cNvPr>
                <p:cNvSpPr/>
                <p:nvPr/>
              </p:nvSpPr>
              <p:spPr>
                <a:xfrm>
                  <a:off x="7485325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3" name="グループ化 282">
                  <a:extLst>
                    <a:ext uri="{FF2B5EF4-FFF2-40B4-BE49-F238E27FC236}">
                      <a16:creationId xmlns:a16="http://schemas.microsoft.com/office/drawing/2014/main" id="{05381FF9-8212-403D-A3C9-1A9CAE108A52}"/>
                    </a:ext>
                  </a:extLst>
                </p:cNvPr>
                <p:cNvGrpSpPr/>
                <p:nvPr/>
              </p:nvGrpSpPr>
              <p:grpSpPr>
                <a:xfrm>
                  <a:off x="7084627" y="2959864"/>
                  <a:ext cx="240026" cy="203430"/>
                  <a:chOff x="7084627" y="2959864"/>
                  <a:chExt cx="240026" cy="203430"/>
                </a:xfrm>
              </p:grpSpPr>
              <p:sp>
                <p:nvSpPr>
                  <p:cNvPr id="284" name="円/楕円 662">
                    <a:extLst>
                      <a:ext uri="{FF2B5EF4-FFF2-40B4-BE49-F238E27FC236}">
                        <a16:creationId xmlns:a16="http://schemas.microsoft.com/office/drawing/2014/main" id="{F9517F67-8DA1-43F9-B624-AED1CA6A1763}"/>
                      </a:ext>
                    </a:extLst>
                  </p:cNvPr>
                  <p:cNvSpPr/>
                  <p:nvPr/>
                </p:nvSpPr>
                <p:spPr>
                  <a:xfrm>
                    <a:off x="7084627" y="3021375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48C43FC6-AB23-4C45-A4DC-42A3F9A71926}"/>
                      </a:ext>
                    </a:extLst>
                  </p:cNvPr>
                  <p:cNvSpPr/>
                  <p:nvPr/>
                </p:nvSpPr>
                <p:spPr>
                  <a:xfrm>
                    <a:off x="7137014" y="2959864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71B5B479-3CA1-4835-8BC4-24BCE3D78C2D}"/>
                  </a:ext>
                </a:extLst>
              </p:cNvPr>
              <p:cNvSpPr/>
              <p:nvPr/>
            </p:nvSpPr>
            <p:spPr>
              <a:xfrm flipH="1">
                <a:off x="2027261" y="5223467"/>
                <a:ext cx="377117" cy="239121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117" h="239121">
                    <a:moveTo>
                      <a:pt x="203228" y="0"/>
                    </a:moveTo>
                    <a:lnTo>
                      <a:pt x="377117" y="0"/>
                    </a:lnTo>
                    <a:lnTo>
                      <a:pt x="188793" y="239121"/>
                    </a:lnTo>
                    <a:lnTo>
                      <a:pt x="0" y="67532"/>
                    </a:lnTo>
                    <a:lnTo>
                      <a:pt x="10496" y="58872"/>
                    </a:lnTo>
                    <a:cubicBezTo>
                      <a:pt x="65512" y="21703"/>
                      <a:pt x="131836" y="0"/>
                      <a:pt x="203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8F2E990F-13CE-49F8-B18F-478127124B40}"/>
                </a:ext>
              </a:extLst>
            </p:cNvPr>
            <p:cNvGrpSpPr/>
            <p:nvPr/>
          </p:nvGrpSpPr>
          <p:grpSpPr>
            <a:xfrm>
              <a:off x="1742209" y="4873733"/>
              <a:ext cx="920865" cy="1168811"/>
              <a:chOff x="1747356" y="5088893"/>
              <a:chExt cx="920865" cy="1168811"/>
            </a:xfrm>
          </p:grpSpPr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07C388FA-F4D8-4832-B88B-1BFEBC600F06}"/>
                  </a:ext>
                </a:extLst>
              </p:cNvPr>
              <p:cNvGrpSpPr/>
              <p:nvPr/>
            </p:nvGrpSpPr>
            <p:grpSpPr>
              <a:xfrm>
                <a:off x="1747356" y="5088893"/>
                <a:ext cx="562129" cy="174631"/>
                <a:chOff x="2169053" y="3345052"/>
                <a:chExt cx="3313050" cy="1087556"/>
              </a:xfrm>
            </p:grpSpPr>
            <p:sp>
              <p:nvSpPr>
                <p:cNvPr id="245" name="正方形/長方形 244">
                  <a:extLst>
                    <a:ext uri="{FF2B5EF4-FFF2-40B4-BE49-F238E27FC236}">
                      <a16:creationId xmlns:a16="http://schemas.microsoft.com/office/drawing/2014/main" id="{8312022A-38E3-4E38-842F-550B80FD9A21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6" name="グループ化 245">
                  <a:extLst>
                    <a:ext uri="{FF2B5EF4-FFF2-40B4-BE49-F238E27FC236}">
                      <a16:creationId xmlns:a16="http://schemas.microsoft.com/office/drawing/2014/main" id="{B2028380-DC2D-4BA2-A805-F79DB733E0B5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251" name="グループ化 250">
                    <a:extLst>
                      <a:ext uri="{FF2B5EF4-FFF2-40B4-BE49-F238E27FC236}">
                        <a16:creationId xmlns:a16="http://schemas.microsoft.com/office/drawing/2014/main" id="{4E46A1E2-F3F3-41EE-8DFC-8111F96E4564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264" name="フリーフォーム: 図形 263">
                      <a:extLst>
                        <a:ext uri="{FF2B5EF4-FFF2-40B4-BE49-F238E27FC236}">
                          <a16:creationId xmlns:a16="http://schemas.microsoft.com/office/drawing/2014/main" id="{EBF0FBB6-416A-4543-8479-C8F15B6B78F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5" name="フリーフォーム: 図形 264">
                      <a:extLst>
                        <a:ext uri="{FF2B5EF4-FFF2-40B4-BE49-F238E27FC236}">
                          <a16:creationId xmlns:a16="http://schemas.microsoft.com/office/drawing/2014/main" id="{93273DDA-F8BC-4752-9420-40106619F12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6" name="フリーフォーム: 図形 265">
                      <a:extLst>
                        <a:ext uri="{FF2B5EF4-FFF2-40B4-BE49-F238E27FC236}">
                          <a16:creationId xmlns:a16="http://schemas.microsoft.com/office/drawing/2014/main" id="{F2C3D4A7-13F1-4EB7-8D05-F98AE156845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7" name="フリーフォーム: 図形 266">
                      <a:extLst>
                        <a:ext uri="{FF2B5EF4-FFF2-40B4-BE49-F238E27FC236}">
                          <a16:creationId xmlns:a16="http://schemas.microsoft.com/office/drawing/2014/main" id="{A241AE99-44D6-48AB-B8DF-4F6D83CD25B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8" name="フリーフォーム: 図形 267">
                      <a:extLst>
                        <a:ext uri="{FF2B5EF4-FFF2-40B4-BE49-F238E27FC236}">
                          <a16:creationId xmlns:a16="http://schemas.microsoft.com/office/drawing/2014/main" id="{091FB30A-56F5-4C6E-9AAA-555C331148A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9" name="フリーフォーム: 図形 268">
                      <a:extLst>
                        <a:ext uri="{FF2B5EF4-FFF2-40B4-BE49-F238E27FC236}">
                          <a16:creationId xmlns:a16="http://schemas.microsoft.com/office/drawing/2014/main" id="{CDBF1781-2657-4A54-8373-FB01D780AE2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70" name="フリーフォーム: 図形 269">
                      <a:extLst>
                        <a:ext uri="{FF2B5EF4-FFF2-40B4-BE49-F238E27FC236}">
                          <a16:creationId xmlns:a16="http://schemas.microsoft.com/office/drawing/2014/main" id="{F8671D16-5911-42B2-841D-5F8179BAF77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71" name="フリーフォーム: 図形 270">
                      <a:extLst>
                        <a:ext uri="{FF2B5EF4-FFF2-40B4-BE49-F238E27FC236}">
                          <a16:creationId xmlns:a16="http://schemas.microsoft.com/office/drawing/2014/main" id="{54AB8667-BB5C-4163-9E8A-7EECB5F0399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72" name="フリーフォーム: 図形 271">
                      <a:extLst>
                        <a:ext uri="{FF2B5EF4-FFF2-40B4-BE49-F238E27FC236}">
                          <a16:creationId xmlns:a16="http://schemas.microsoft.com/office/drawing/2014/main" id="{6D099829-3C79-4D95-8C2E-A39A8BAA3B4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2BD46A3A-D47D-4B7A-86F1-6B08C7E7E418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255" name="フリーフォーム: 図形 254">
                      <a:extLst>
                        <a:ext uri="{FF2B5EF4-FFF2-40B4-BE49-F238E27FC236}">
                          <a16:creationId xmlns:a16="http://schemas.microsoft.com/office/drawing/2014/main" id="{E41C3B48-AEDE-45BC-9741-764C6738342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A7965805-63B8-4ACE-B2F5-0B57441D027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7" name="フリーフォーム: 図形 256">
                      <a:extLst>
                        <a:ext uri="{FF2B5EF4-FFF2-40B4-BE49-F238E27FC236}">
                          <a16:creationId xmlns:a16="http://schemas.microsoft.com/office/drawing/2014/main" id="{372B1053-B050-44EB-B0D5-6AC9F18904D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8" name="フリーフォーム: 図形 257">
                      <a:extLst>
                        <a:ext uri="{FF2B5EF4-FFF2-40B4-BE49-F238E27FC236}">
                          <a16:creationId xmlns:a16="http://schemas.microsoft.com/office/drawing/2014/main" id="{E74D2275-8DE0-4229-A2C8-C8A914FA6D3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9" name="フリーフォーム: 図形 258">
                      <a:extLst>
                        <a:ext uri="{FF2B5EF4-FFF2-40B4-BE49-F238E27FC236}">
                          <a16:creationId xmlns:a16="http://schemas.microsoft.com/office/drawing/2014/main" id="{7E4E204F-7FF0-4B4A-A1B3-597F5495DAB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0" name="フリーフォーム: 図形 259">
                      <a:extLst>
                        <a:ext uri="{FF2B5EF4-FFF2-40B4-BE49-F238E27FC236}">
                          <a16:creationId xmlns:a16="http://schemas.microsoft.com/office/drawing/2014/main" id="{F89D2F93-3736-46CE-AAA1-A196B21EDBA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1" name="フリーフォーム: 図形 260">
                      <a:extLst>
                        <a:ext uri="{FF2B5EF4-FFF2-40B4-BE49-F238E27FC236}">
                          <a16:creationId xmlns:a16="http://schemas.microsoft.com/office/drawing/2014/main" id="{4DC24DB4-3DEE-412A-A722-DD2DD18D164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2" name="フリーフォーム: 図形 261">
                      <a:extLst>
                        <a:ext uri="{FF2B5EF4-FFF2-40B4-BE49-F238E27FC236}">
                          <a16:creationId xmlns:a16="http://schemas.microsoft.com/office/drawing/2014/main" id="{DDED19A5-9D67-402A-8170-2939F2C0D31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3" name="フリーフォーム: 図形 262">
                      <a:extLst>
                        <a:ext uri="{FF2B5EF4-FFF2-40B4-BE49-F238E27FC236}">
                          <a16:creationId xmlns:a16="http://schemas.microsoft.com/office/drawing/2014/main" id="{D82320A0-1AF6-405D-A2C5-3CEBB21DD47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253" name="四角形: 上の 2 つの角を丸める 252">
                    <a:extLst>
                      <a:ext uri="{FF2B5EF4-FFF2-40B4-BE49-F238E27FC236}">
                        <a16:creationId xmlns:a16="http://schemas.microsoft.com/office/drawing/2014/main" id="{47734A79-ED8E-4EEC-8192-F2CDFF420D4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四角形: 上の 2 つの角を丸める 253">
                    <a:extLst>
                      <a:ext uri="{FF2B5EF4-FFF2-40B4-BE49-F238E27FC236}">
                        <a16:creationId xmlns:a16="http://schemas.microsoft.com/office/drawing/2014/main" id="{78FADDA0-114A-4FD7-B40C-75E542540BC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7" name="四角形: 角を丸くする 246">
                  <a:extLst>
                    <a:ext uri="{FF2B5EF4-FFF2-40B4-BE49-F238E27FC236}">
                      <a16:creationId xmlns:a16="http://schemas.microsoft.com/office/drawing/2014/main" id="{A887D46E-DE6B-40A2-A9AF-902834DF8001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80C3DB86-DEC3-4B25-86D7-51757218E078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D514AA0C-99B4-44A5-BF9B-F38376BADACB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四角形: 角を丸くする 249">
                  <a:extLst>
                    <a:ext uri="{FF2B5EF4-FFF2-40B4-BE49-F238E27FC236}">
                      <a16:creationId xmlns:a16="http://schemas.microsoft.com/office/drawing/2014/main" id="{0AAE9C84-9050-41B9-8174-5EE40D691530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80C99579-0954-4A56-A14F-43211D1966B3}"/>
                  </a:ext>
                </a:extLst>
              </p:cNvPr>
              <p:cNvSpPr/>
              <p:nvPr/>
            </p:nvSpPr>
            <p:spPr>
              <a:xfrm rot="19800000">
                <a:off x="2264509" y="5163599"/>
                <a:ext cx="308741" cy="916909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86005 w 354428"/>
                  <a:gd name="connsiteY8" fmla="*/ 1140869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78310 w 354428"/>
                  <a:gd name="connsiteY8" fmla="*/ 1056398 h 1317661"/>
                  <a:gd name="connsiteX9" fmla="*/ 82540 w 354428"/>
                  <a:gd name="connsiteY9" fmla="*/ 380500 h 1317661"/>
                  <a:gd name="connsiteX10" fmla="*/ 41633 w 354428"/>
                  <a:gd name="connsiteY10" fmla="*/ 342083 h 1317661"/>
                  <a:gd name="connsiteX11" fmla="*/ 3076 w 354428"/>
                  <a:gd name="connsiteY11" fmla="*/ 236884 h 1317661"/>
                  <a:gd name="connsiteX12" fmla="*/ 17190 w 354428"/>
                  <a:gd name="connsiteY12" fmla="*/ 89683 h 1317661"/>
                  <a:gd name="connsiteX13" fmla="*/ 61133 w 354428"/>
                  <a:gd name="connsiteY13" fmla="*/ 79838 h 1317661"/>
                  <a:gd name="connsiteX14" fmla="*/ 83989 w 354428"/>
                  <a:gd name="connsiteY14" fmla="*/ 48590 h 1317661"/>
                  <a:gd name="connsiteX15" fmla="*/ 123520 w 354428"/>
                  <a:gd name="connsiteY15" fmla="*/ 57379 h 1317661"/>
                  <a:gd name="connsiteX16" fmla="*/ 148988 w 354428"/>
                  <a:gd name="connsiteY16" fmla="*/ 22851 h 1317661"/>
                  <a:gd name="connsiteX17" fmla="*/ 191324 w 354428"/>
                  <a:gd name="connsiteY17" fmla="*/ 36083 h 1317661"/>
                  <a:gd name="connsiteX18" fmla="*/ 221239 w 354428"/>
                  <a:gd name="connsiteY18" fmla="*/ 442 h 1317661"/>
                  <a:gd name="connsiteX0" fmla="*/ 221239 w 354428"/>
                  <a:gd name="connsiteY0" fmla="*/ 442 h 1147803"/>
                  <a:gd name="connsiteX1" fmla="*/ 260602 w 354428"/>
                  <a:gd name="connsiteY1" fmla="*/ 34977 h 1147803"/>
                  <a:gd name="connsiteX2" fmla="*/ 277429 w 354428"/>
                  <a:gd name="connsiteY2" fmla="*/ 112193 h 1147803"/>
                  <a:gd name="connsiteX3" fmla="*/ 346021 w 354428"/>
                  <a:gd name="connsiteY3" fmla="*/ 77800 h 1147803"/>
                  <a:gd name="connsiteX4" fmla="*/ 334579 w 354428"/>
                  <a:gd name="connsiteY4" fmla="*/ 211948 h 1147803"/>
                  <a:gd name="connsiteX5" fmla="*/ 246016 w 354428"/>
                  <a:gd name="connsiteY5" fmla="*/ 367595 h 1147803"/>
                  <a:gd name="connsiteX6" fmla="*/ 260600 w 354428"/>
                  <a:gd name="connsiteY6" fmla="*/ 1063332 h 1147803"/>
                  <a:gd name="connsiteX7" fmla="*/ 156215 w 354428"/>
                  <a:gd name="connsiteY7" fmla="*/ 1147803 h 1147803"/>
                  <a:gd name="connsiteX8" fmla="*/ 78310 w 354428"/>
                  <a:gd name="connsiteY8" fmla="*/ 1056398 h 1147803"/>
                  <a:gd name="connsiteX9" fmla="*/ 82540 w 354428"/>
                  <a:gd name="connsiteY9" fmla="*/ 380500 h 1147803"/>
                  <a:gd name="connsiteX10" fmla="*/ 41633 w 354428"/>
                  <a:gd name="connsiteY10" fmla="*/ 342083 h 1147803"/>
                  <a:gd name="connsiteX11" fmla="*/ 3076 w 354428"/>
                  <a:gd name="connsiteY11" fmla="*/ 236884 h 1147803"/>
                  <a:gd name="connsiteX12" fmla="*/ 17190 w 354428"/>
                  <a:gd name="connsiteY12" fmla="*/ 89683 h 1147803"/>
                  <a:gd name="connsiteX13" fmla="*/ 61133 w 354428"/>
                  <a:gd name="connsiteY13" fmla="*/ 79838 h 1147803"/>
                  <a:gd name="connsiteX14" fmla="*/ 83989 w 354428"/>
                  <a:gd name="connsiteY14" fmla="*/ 48590 h 1147803"/>
                  <a:gd name="connsiteX15" fmla="*/ 123520 w 354428"/>
                  <a:gd name="connsiteY15" fmla="*/ 57379 h 1147803"/>
                  <a:gd name="connsiteX16" fmla="*/ 148988 w 354428"/>
                  <a:gd name="connsiteY16" fmla="*/ 22851 h 1147803"/>
                  <a:gd name="connsiteX17" fmla="*/ 191324 w 354428"/>
                  <a:gd name="connsiteY17" fmla="*/ 36083 h 1147803"/>
                  <a:gd name="connsiteX18" fmla="*/ 221239 w 354428"/>
                  <a:gd name="connsiteY18" fmla="*/ 442 h 1147803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5102"/>
                  <a:gd name="connsiteY0" fmla="*/ 442 h 1148746"/>
                  <a:gd name="connsiteX1" fmla="*/ 260602 w 355102"/>
                  <a:gd name="connsiteY1" fmla="*/ 34977 h 1148746"/>
                  <a:gd name="connsiteX2" fmla="*/ 277429 w 355102"/>
                  <a:gd name="connsiteY2" fmla="*/ 112193 h 1148746"/>
                  <a:gd name="connsiteX3" fmla="*/ 346021 w 355102"/>
                  <a:gd name="connsiteY3" fmla="*/ 77800 h 1148746"/>
                  <a:gd name="connsiteX4" fmla="*/ 334579 w 355102"/>
                  <a:gd name="connsiteY4" fmla="*/ 211948 h 1148746"/>
                  <a:gd name="connsiteX5" fmla="*/ 229466 w 355102"/>
                  <a:gd name="connsiteY5" fmla="*/ 377994 h 1148746"/>
                  <a:gd name="connsiteX6" fmla="*/ 260600 w 355102"/>
                  <a:gd name="connsiteY6" fmla="*/ 1063332 h 1148746"/>
                  <a:gd name="connsiteX7" fmla="*/ 156215 w 355102"/>
                  <a:gd name="connsiteY7" fmla="*/ 1147803 h 1148746"/>
                  <a:gd name="connsiteX8" fmla="*/ 78310 w 355102"/>
                  <a:gd name="connsiteY8" fmla="*/ 1056398 h 1148746"/>
                  <a:gd name="connsiteX9" fmla="*/ 82540 w 355102"/>
                  <a:gd name="connsiteY9" fmla="*/ 380500 h 1148746"/>
                  <a:gd name="connsiteX10" fmla="*/ 41633 w 355102"/>
                  <a:gd name="connsiteY10" fmla="*/ 342083 h 1148746"/>
                  <a:gd name="connsiteX11" fmla="*/ 3076 w 355102"/>
                  <a:gd name="connsiteY11" fmla="*/ 236884 h 1148746"/>
                  <a:gd name="connsiteX12" fmla="*/ 17190 w 355102"/>
                  <a:gd name="connsiteY12" fmla="*/ 89683 h 1148746"/>
                  <a:gd name="connsiteX13" fmla="*/ 61133 w 355102"/>
                  <a:gd name="connsiteY13" fmla="*/ 79838 h 1148746"/>
                  <a:gd name="connsiteX14" fmla="*/ 83989 w 355102"/>
                  <a:gd name="connsiteY14" fmla="*/ 48590 h 1148746"/>
                  <a:gd name="connsiteX15" fmla="*/ 123520 w 355102"/>
                  <a:gd name="connsiteY15" fmla="*/ 57379 h 1148746"/>
                  <a:gd name="connsiteX16" fmla="*/ 148988 w 355102"/>
                  <a:gd name="connsiteY16" fmla="*/ 22851 h 1148746"/>
                  <a:gd name="connsiteX17" fmla="*/ 191324 w 355102"/>
                  <a:gd name="connsiteY17" fmla="*/ 36083 h 1148746"/>
                  <a:gd name="connsiteX18" fmla="*/ 221239 w 355102"/>
                  <a:gd name="connsiteY18" fmla="*/ 442 h 1148746"/>
                  <a:gd name="connsiteX0" fmla="*/ 221239 w 355102"/>
                  <a:gd name="connsiteY0" fmla="*/ 442 h 1147829"/>
                  <a:gd name="connsiteX1" fmla="*/ 260602 w 355102"/>
                  <a:gd name="connsiteY1" fmla="*/ 34977 h 1147829"/>
                  <a:gd name="connsiteX2" fmla="*/ 277429 w 355102"/>
                  <a:gd name="connsiteY2" fmla="*/ 112193 h 1147829"/>
                  <a:gd name="connsiteX3" fmla="*/ 346021 w 355102"/>
                  <a:gd name="connsiteY3" fmla="*/ 77800 h 1147829"/>
                  <a:gd name="connsiteX4" fmla="*/ 334579 w 355102"/>
                  <a:gd name="connsiteY4" fmla="*/ 211948 h 1147829"/>
                  <a:gd name="connsiteX5" fmla="*/ 229466 w 355102"/>
                  <a:gd name="connsiteY5" fmla="*/ 377994 h 1147829"/>
                  <a:gd name="connsiteX6" fmla="*/ 257290 w 355102"/>
                  <a:gd name="connsiteY6" fmla="*/ 1047733 h 1147829"/>
                  <a:gd name="connsiteX7" fmla="*/ 156215 w 355102"/>
                  <a:gd name="connsiteY7" fmla="*/ 1147803 h 1147829"/>
                  <a:gd name="connsiteX8" fmla="*/ 78310 w 355102"/>
                  <a:gd name="connsiteY8" fmla="*/ 1056398 h 1147829"/>
                  <a:gd name="connsiteX9" fmla="*/ 82540 w 355102"/>
                  <a:gd name="connsiteY9" fmla="*/ 380500 h 1147829"/>
                  <a:gd name="connsiteX10" fmla="*/ 41633 w 355102"/>
                  <a:gd name="connsiteY10" fmla="*/ 342083 h 1147829"/>
                  <a:gd name="connsiteX11" fmla="*/ 3076 w 355102"/>
                  <a:gd name="connsiteY11" fmla="*/ 236884 h 1147829"/>
                  <a:gd name="connsiteX12" fmla="*/ 17190 w 355102"/>
                  <a:gd name="connsiteY12" fmla="*/ 89683 h 1147829"/>
                  <a:gd name="connsiteX13" fmla="*/ 61133 w 355102"/>
                  <a:gd name="connsiteY13" fmla="*/ 79838 h 1147829"/>
                  <a:gd name="connsiteX14" fmla="*/ 83989 w 355102"/>
                  <a:gd name="connsiteY14" fmla="*/ 48590 h 1147829"/>
                  <a:gd name="connsiteX15" fmla="*/ 123520 w 355102"/>
                  <a:gd name="connsiteY15" fmla="*/ 57379 h 1147829"/>
                  <a:gd name="connsiteX16" fmla="*/ 148988 w 355102"/>
                  <a:gd name="connsiteY16" fmla="*/ 22851 h 1147829"/>
                  <a:gd name="connsiteX17" fmla="*/ 191324 w 355102"/>
                  <a:gd name="connsiteY17" fmla="*/ 36083 h 1147829"/>
                  <a:gd name="connsiteX18" fmla="*/ 221239 w 355102"/>
                  <a:gd name="connsiteY18" fmla="*/ 442 h 1147829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04476"/>
                  <a:gd name="connsiteX1" fmla="*/ 260602 w 355102"/>
                  <a:gd name="connsiteY1" fmla="*/ 34977 h 1104476"/>
                  <a:gd name="connsiteX2" fmla="*/ 277429 w 355102"/>
                  <a:gd name="connsiteY2" fmla="*/ 112193 h 1104476"/>
                  <a:gd name="connsiteX3" fmla="*/ 346021 w 355102"/>
                  <a:gd name="connsiteY3" fmla="*/ 77800 h 1104476"/>
                  <a:gd name="connsiteX4" fmla="*/ 334579 w 355102"/>
                  <a:gd name="connsiteY4" fmla="*/ 211948 h 1104476"/>
                  <a:gd name="connsiteX5" fmla="*/ 229466 w 355102"/>
                  <a:gd name="connsiteY5" fmla="*/ 377994 h 1104476"/>
                  <a:gd name="connsiteX6" fmla="*/ 257290 w 355102"/>
                  <a:gd name="connsiteY6" fmla="*/ 1047733 h 1104476"/>
                  <a:gd name="connsiteX7" fmla="*/ 171109 w 355102"/>
                  <a:gd name="connsiteY7" fmla="*/ 1104472 h 1104476"/>
                  <a:gd name="connsiteX8" fmla="*/ 79964 w 355102"/>
                  <a:gd name="connsiteY8" fmla="*/ 1045998 h 1104476"/>
                  <a:gd name="connsiteX9" fmla="*/ 82540 w 355102"/>
                  <a:gd name="connsiteY9" fmla="*/ 380500 h 1104476"/>
                  <a:gd name="connsiteX10" fmla="*/ 41633 w 355102"/>
                  <a:gd name="connsiteY10" fmla="*/ 342083 h 1104476"/>
                  <a:gd name="connsiteX11" fmla="*/ 3076 w 355102"/>
                  <a:gd name="connsiteY11" fmla="*/ 236884 h 1104476"/>
                  <a:gd name="connsiteX12" fmla="*/ 17190 w 355102"/>
                  <a:gd name="connsiteY12" fmla="*/ 89683 h 1104476"/>
                  <a:gd name="connsiteX13" fmla="*/ 61133 w 355102"/>
                  <a:gd name="connsiteY13" fmla="*/ 79838 h 1104476"/>
                  <a:gd name="connsiteX14" fmla="*/ 83989 w 355102"/>
                  <a:gd name="connsiteY14" fmla="*/ 48590 h 1104476"/>
                  <a:gd name="connsiteX15" fmla="*/ 123520 w 355102"/>
                  <a:gd name="connsiteY15" fmla="*/ 57379 h 1104476"/>
                  <a:gd name="connsiteX16" fmla="*/ 148988 w 355102"/>
                  <a:gd name="connsiteY16" fmla="*/ 22851 h 1104476"/>
                  <a:gd name="connsiteX17" fmla="*/ 191324 w 355102"/>
                  <a:gd name="connsiteY17" fmla="*/ 36083 h 1104476"/>
                  <a:gd name="connsiteX18" fmla="*/ 221239 w 355102"/>
                  <a:gd name="connsiteY18" fmla="*/ 442 h 1104476"/>
                  <a:gd name="connsiteX0" fmla="*/ 221239 w 355102"/>
                  <a:gd name="connsiteY0" fmla="*/ 442 h 1105487"/>
                  <a:gd name="connsiteX1" fmla="*/ 260602 w 355102"/>
                  <a:gd name="connsiteY1" fmla="*/ 34977 h 1105487"/>
                  <a:gd name="connsiteX2" fmla="*/ 277429 w 355102"/>
                  <a:gd name="connsiteY2" fmla="*/ 112193 h 1105487"/>
                  <a:gd name="connsiteX3" fmla="*/ 346021 w 355102"/>
                  <a:gd name="connsiteY3" fmla="*/ 77800 h 1105487"/>
                  <a:gd name="connsiteX4" fmla="*/ 334579 w 355102"/>
                  <a:gd name="connsiteY4" fmla="*/ 211948 h 1105487"/>
                  <a:gd name="connsiteX5" fmla="*/ 229466 w 355102"/>
                  <a:gd name="connsiteY5" fmla="*/ 377994 h 1105487"/>
                  <a:gd name="connsiteX6" fmla="*/ 252325 w 355102"/>
                  <a:gd name="connsiteY6" fmla="*/ 1014801 h 1105487"/>
                  <a:gd name="connsiteX7" fmla="*/ 171109 w 355102"/>
                  <a:gd name="connsiteY7" fmla="*/ 1104472 h 1105487"/>
                  <a:gd name="connsiteX8" fmla="*/ 79964 w 355102"/>
                  <a:gd name="connsiteY8" fmla="*/ 1045998 h 1105487"/>
                  <a:gd name="connsiteX9" fmla="*/ 82540 w 355102"/>
                  <a:gd name="connsiteY9" fmla="*/ 380500 h 1105487"/>
                  <a:gd name="connsiteX10" fmla="*/ 41633 w 355102"/>
                  <a:gd name="connsiteY10" fmla="*/ 342083 h 1105487"/>
                  <a:gd name="connsiteX11" fmla="*/ 3076 w 355102"/>
                  <a:gd name="connsiteY11" fmla="*/ 236884 h 1105487"/>
                  <a:gd name="connsiteX12" fmla="*/ 17190 w 355102"/>
                  <a:gd name="connsiteY12" fmla="*/ 89683 h 1105487"/>
                  <a:gd name="connsiteX13" fmla="*/ 61133 w 355102"/>
                  <a:gd name="connsiteY13" fmla="*/ 79838 h 1105487"/>
                  <a:gd name="connsiteX14" fmla="*/ 83989 w 355102"/>
                  <a:gd name="connsiteY14" fmla="*/ 48590 h 1105487"/>
                  <a:gd name="connsiteX15" fmla="*/ 123520 w 355102"/>
                  <a:gd name="connsiteY15" fmla="*/ 57379 h 1105487"/>
                  <a:gd name="connsiteX16" fmla="*/ 148988 w 355102"/>
                  <a:gd name="connsiteY16" fmla="*/ 22851 h 1105487"/>
                  <a:gd name="connsiteX17" fmla="*/ 191324 w 355102"/>
                  <a:gd name="connsiteY17" fmla="*/ 36083 h 1105487"/>
                  <a:gd name="connsiteX18" fmla="*/ 221239 w 355102"/>
                  <a:gd name="connsiteY18" fmla="*/ 442 h 1105487"/>
                  <a:gd name="connsiteX0" fmla="*/ 221239 w 355102"/>
                  <a:gd name="connsiteY0" fmla="*/ 442 h 1104616"/>
                  <a:gd name="connsiteX1" fmla="*/ 260602 w 355102"/>
                  <a:gd name="connsiteY1" fmla="*/ 34977 h 1104616"/>
                  <a:gd name="connsiteX2" fmla="*/ 277429 w 355102"/>
                  <a:gd name="connsiteY2" fmla="*/ 112193 h 1104616"/>
                  <a:gd name="connsiteX3" fmla="*/ 346021 w 355102"/>
                  <a:gd name="connsiteY3" fmla="*/ 77800 h 1104616"/>
                  <a:gd name="connsiteX4" fmla="*/ 334579 w 355102"/>
                  <a:gd name="connsiteY4" fmla="*/ 211948 h 1104616"/>
                  <a:gd name="connsiteX5" fmla="*/ 229466 w 355102"/>
                  <a:gd name="connsiteY5" fmla="*/ 377994 h 1104616"/>
                  <a:gd name="connsiteX6" fmla="*/ 252325 w 355102"/>
                  <a:gd name="connsiteY6" fmla="*/ 1014801 h 1104616"/>
                  <a:gd name="connsiteX7" fmla="*/ 171109 w 355102"/>
                  <a:gd name="connsiteY7" fmla="*/ 1104472 h 1104616"/>
                  <a:gd name="connsiteX8" fmla="*/ 76654 w 355102"/>
                  <a:gd name="connsiteY8" fmla="*/ 995734 h 1104616"/>
                  <a:gd name="connsiteX9" fmla="*/ 82540 w 355102"/>
                  <a:gd name="connsiteY9" fmla="*/ 380500 h 1104616"/>
                  <a:gd name="connsiteX10" fmla="*/ 41633 w 355102"/>
                  <a:gd name="connsiteY10" fmla="*/ 342083 h 1104616"/>
                  <a:gd name="connsiteX11" fmla="*/ 3076 w 355102"/>
                  <a:gd name="connsiteY11" fmla="*/ 236884 h 1104616"/>
                  <a:gd name="connsiteX12" fmla="*/ 17190 w 355102"/>
                  <a:gd name="connsiteY12" fmla="*/ 89683 h 1104616"/>
                  <a:gd name="connsiteX13" fmla="*/ 61133 w 355102"/>
                  <a:gd name="connsiteY13" fmla="*/ 79838 h 1104616"/>
                  <a:gd name="connsiteX14" fmla="*/ 83989 w 355102"/>
                  <a:gd name="connsiteY14" fmla="*/ 48590 h 1104616"/>
                  <a:gd name="connsiteX15" fmla="*/ 123520 w 355102"/>
                  <a:gd name="connsiteY15" fmla="*/ 57379 h 1104616"/>
                  <a:gd name="connsiteX16" fmla="*/ 148988 w 355102"/>
                  <a:gd name="connsiteY16" fmla="*/ 22851 h 1104616"/>
                  <a:gd name="connsiteX17" fmla="*/ 191324 w 355102"/>
                  <a:gd name="connsiteY17" fmla="*/ 36083 h 1104616"/>
                  <a:gd name="connsiteX18" fmla="*/ 221239 w 355102"/>
                  <a:gd name="connsiteY18" fmla="*/ 442 h 1104616"/>
                  <a:gd name="connsiteX0" fmla="*/ 221239 w 355102"/>
                  <a:gd name="connsiteY0" fmla="*/ 442 h 1104473"/>
                  <a:gd name="connsiteX1" fmla="*/ 260602 w 355102"/>
                  <a:gd name="connsiteY1" fmla="*/ 34977 h 1104473"/>
                  <a:gd name="connsiteX2" fmla="*/ 277429 w 355102"/>
                  <a:gd name="connsiteY2" fmla="*/ 112193 h 1104473"/>
                  <a:gd name="connsiteX3" fmla="*/ 346021 w 355102"/>
                  <a:gd name="connsiteY3" fmla="*/ 77800 h 1104473"/>
                  <a:gd name="connsiteX4" fmla="*/ 334579 w 355102"/>
                  <a:gd name="connsiteY4" fmla="*/ 211948 h 1104473"/>
                  <a:gd name="connsiteX5" fmla="*/ 229466 w 355102"/>
                  <a:gd name="connsiteY5" fmla="*/ 377994 h 1104473"/>
                  <a:gd name="connsiteX6" fmla="*/ 252325 w 355102"/>
                  <a:gd name="connsiteY6" fmla="*/ 1014801 h 1104473"/>
                  <a:gd name="connsiteX7" fmla="*/ 171109 w 355102"/>
                  <a:gd name="connsiteY7" fmla="*/ 1104472 h 1104473"/>
                  <a:gd name="connsiteX8" fmla="*/ 76654 w 355102"/>
                  <a:gd name="connsiteY8" fmla="*/ 995734 h 1104473"/>
                  <a:gd name="connsiteX9" fmla="*/ 82540 w 355102"/>
                  <a:gd name="connsiteY9" fmla="*/ 380500 h 1104473"/>
                  <a:gd name="connsiteX10" fmla="*/ 41633 w 355102"/>
                  <a:gd name="connsiteY10" fmla="*/ 342083 h 1104473"/>
                  <a:gd name="connsiteX11" fmla="*/ 3076 w 355102"/>
                  <a:gd name="connsiteY11" fmla="*/ 236884 h 1104473"/>
                  <a:gd name="connsiteX12" fmla="*/ 17190 w 355102"/>
                  <a:gd name="connsiteY12" fmla="*/ 89683 h 1104473"/>
                  <a:gd name="connsiteX13" fmla="*/ 61133 w 355102"/>
                  <a:gd name="connsiteY13" fmla="*/ 79838 h 1104473"/>
                  <a:gd name="connsiteX14" fmla="*/ 83989 w 355102"/>
                  <a:gd name="connsiteY14" fmla="*/ 48590 h 1104473"/>
                  <a:gd name="connsiteX15" fmla="*/ 123520 w 355102"/>
                  <a:gd name="connsiteY15" fmla="*/ 57379 h 1104473"/>
                  <a:gd name="connsiteX16" fmla="*/ 148988 w 355102"/>
                  <a:gd name="connsiteY16" fmla="*/ 22851 h 1104473"/>
                  <a:gd name="connsiteX17" fmla="*/ 191324 w 355102"/>
                  <a:gd name="connsiteY17" fmla="*/ 36083 h 1104473"/>
                  <a:gd name="connsiteX18" fmla="*/ 221239 w 355102"/>
                  <a:gd name="connsiteY18" fmla="*/ 442 h 1104473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5102" h="1104475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4005" y="161916"/>
                      <a:pt x="334579" y="211948"/>
                    </a:cubicBezTo>
                    <a:cubicBezTo>
                      <a:pt x="315153" y="261980"/>
                      <a:pt x="281739" y="324073"/>
                      <a:pt x="229466" y="377994"/>
                    </a:cubicBezTo>
                    <a:cubicBezTo>
                      <a:pt x="238741" y="601240"/>
                      <a:pt x="250467" y="956117"/>
                      <a:pt x="252325" y="999202"/>
                    </a:cubicBezTo>
                    <a:cubicBezTo>
                      <a:pt x="254183" y="1042287"/>
                      <a:pt x="226866" y="1105050"/>
                      <a:pt x="171109" y="1104472"/>
                    </a:cubicBezTo>
                    <a:cubicBezTo>
                      <a:pt x="115352" y="1103894"/>
                      <a:pt x="74865" y="1045333"/>
                      <a:pt x="76654" y="995734"/>
                    </a:cubicBezTo>
                    <a:cubicBezTo>
                      <a:pt x="78443" y="946135"/>
                      <a:pt x="81130" y="605799"/>
                      <a:pt x="82540" y="380500"/>
                    </a:cubicBez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43336179-18DE-457F-917E-8991CDFA5A59}"/>
                  </a:ext>
                </a:extLst>
              </p:cNvPr>
              <p:cNvSpPr/>
              <p:nvPr/>
            </p:nvSpPr>
            <p:spPr>
              <a:xfrm rot="9000000">
                <a:off x="2400848" y="5505148"/>
                <a:ext cx="267373" cy="752556"/>
              </a:xfrm>
              <a:custGeom>
                <a:avLst/>
                <a:gdLst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93261 w 393261"/>
                  <a:gd name="connsiteY7" fmla="*/ 885509 h 958385"/>
                  <a:gd name="connsiteX8" fmla="*/ 348337 w 393261"/>
                  <a:gd name="connsiteY8" fmla="*/ 885509 h 958385"/>
                  <a:gd name="connsiteX9" fmla="*/ 348337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885509 h 958385"/>
                  <a:gd name="connsiteX8" fmla="*/ 348337 w 393261"/>
                  <a:gd name="connsiteY8" fmla="*/ 958385 h 958385"/>
                  <a:gd name="connsiteX9" fmla="*/ 61979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958385 h 958385"/>
                  <a:gd name="connsiteX8" fmla="*/ 61979 w 393261"/>
                  <a:gd name="connsiteY8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885509 h 958385"/>
                  <a:gd name="connsiteX2" fmla="*/ 0 w 393261"/>
                  <a:gd name="connsiteY2" fmla="*/ 193752 h 958385"/>
                  <a:gd name="connsiteX3" fmla="*/ 193752 w 393261"/>
                  <a:gd name="connsiteY3" fmla="*/ 0 h 958385"/>
                  <a:gd name="connsiteX4" fmla="*/ 199509 w 393261"/>
                  <a:gd name="connsiteY4" fmla="*/ 0 h 958385"/>
                  <a:gd name="connsiteX5" fmla="*/ 393261 w 393261"/>
                  <a:gd name="connsiteY5" fmla="*/ 193752 h 958385"/>
                  <a:gd name="connsiteX6" fmla="*/ 348337 w 393261"/>
                  <a:gd name="connsiteY6" fmla="*/ 958385 h 958385"/>
                  <a:gd name="connsiteX7" fmla="*/ 61979 w 393261"/>
                  <a:gd name="connsiteY7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193752 h 958385"/>
                  <a:gd name="connsiteX2" fmla="*/ 193752 w 393261"/>
                  <a:gd name="connsiteY2" fmla="*/ 0 h 958385"/>
                  <a:gd name="connsiteX3" fmla="*/ 199509 w 393261"/>
                  <a:gd name="connsiteY3" fmla="*/ 0 h 958385"/>
                  <a:gd name="connsiteX4" fmla="*/ 393261 w 393261"/>
                  <a:gd name="connsiteY4" fmla="*/ 193752 h 958385"/>
                  <a:gd name="connsiteX5" fmla="*/ 348337 w 393261"/>
                  <a:gd name="connsiteY5" fmla="*/ 958385 h 958385"/>
                  <a:gd name="connsiteX6" fmla="*/ 61979 w 393261"/>
                  <a:gd name="connsiteY6" fmla="*/ 958385 h 95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261" h="958385">
                    <a:moveTo>
                      <a:pt x="61979" y="958385"/>
                    </a:moveTo>
                    <a:lnTo>
                      <a:pt x="0" y="193752"/>
                    </a:lnTo>
                    <a:cubicBezTo>
                      <a:pt x="0" y="86746"/>
                      <a:pt x="86746" y="0"/>
                      <a:pt x="193752" y="0"/>
                    </a:cubicBezTo>
                    <a:lnTo>
                      <a:pt x="199509" y="0"/>
                    </a:lnTo>
                    <a:cubicBezTo>
                      <a:pt x="306515" y="0"/>
                      <a:pt x="393261" y="86746"/>
                      <a:pt x="393261" y="193752"/>
                    </a:cubicBezTo>
                    <a:lnTo>
                      <a:pt x="348337" y="958385"/>
                    </a:lnTo>
                    <a:lnTo>
                      <a:pt x="61979" y="958385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AA70202C-EF1C-41AE-9C0F-DF10B7264C5A}"/>
              </a:ext>
            </a:extLst>
          </p:cNvPr>
          <p:cNvGrpSpPr/>
          <p:nvPr/>
        </p:nvGrpSpPr>
        <p:grpSpPr>
          <a:xfrm>
            <a:off x="4265647" y="3835565"/>
            <a:ext cx="1341524" cy="2615355"/>
            <a:chOff x="4265647" y="3835565"/>
            <a:chExt cx="1341524" cy="2615355"/>
          </a:xfrm>
        </p:grpSpPr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C28705BB-D163-44CD-9832-3BA88721E846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2615355"/>
              <a:chOff x="4265647" y="3835565"/>
              <a:chExt cx="1341524" cy="2615355"/>
            </a:xfrm>
          </p:grpSpPr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2EABB6FD-E2D7-4977-9BF3-6DACC3263BDD}"/>
                  </a:ext>
                </a:extLst>
              </p:cNvPr>
              <p:cNvGrpSpPr/>
              <p:nvPr/>
            </p:nvGrpSpPr>
            <p:grpSpPr>
              <a:xfrm>
                <a:off x="4341281" y="4957009"/>
                <a:ext cx="1130662" cy="1493911"/>
                <a:chOff x="4341281" y="4957009"/>
                <a:chExt cx="1130662" cy="1493911"/>
              </a:xfrm>
            </p:grpSpPr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F8323C5F-8E0C-4BB8-9F63-8F0E2E5185B3}"/>
                    </a:ext>
                  </a:extLst>
                </p:cNvPr>
                <p:cNvSpPr/>
                <p:nvPr/>
              </p:nvSpPr>
              <p:spPr>
                <a:xfrm>
                  <a:off x="4341281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9" name="片側の 2 つの角を丸めた四角形 144">
                  <a:extLst>
                    <a:ext uri="{FF2B5EF4-FFF2-40B4-BE49-F238E27FC236}">
                      <a16:creationId xmlns:a16="http://schemas.microsoft.com/office/drawing/2014/main" id="{691DFBAF-7635-4CFE-A978-0586EA4FE2DD}"/>
                    </a:ext>
                  </a:extLst>
                </p:cNvPr>
                <p:cNvSpPr/>
                <p:nvPr/>
              </p:nvSpPr>
              <p:spPr>
                <a:xfrm>
                  <a:off x="4434057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0" name="正方形/長方形 359">
                  <a:extLst>
                    <a:ext uri="{FF2B5EF4-FFF2-40B4-BE49-F238E27FC236}">
                      <a16:creationId xmlns:a16="http://schemas.microsoft.com/office/drawing/2014/main" id="{75863ECF-96DD-4DB5-B92C-DE81124A0C25}"/>
                    </a:ext>
                  </a:extLst>
                </p:cNvPr>
                <p:cNvSpPr/>
                <p:nvPr/>
              </p:nvSpPr>
              <p:spPr>
                <a:xfrm>
                  <a:off x="4434057" y="5709860"/>
                  <a:ext cx="1037886" cy="379723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16534BCD-D973-4BD0-89F7-AA3C40805601}"/>
                    </a:ext>
                  </a:extLst>
                </p:cNvPr>
                <p:cNvSpPr/>
                <p:nvPr/>
              </p:nvSpPr>
              <p:spPr>
                <a:xfrm>
                  <a:off x="4721323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846F4533-B060-4EB5-A3B3-47CB0D60D1DA}"/>
                  </a:ext>
                </a:extLst>
              </p:cNvPr>
              <p:cNvGrpSpPr/>
              <p:nvPr/>
            </p:nvGrpSpPr>
            <p:grpSpPr>
              <a:xfrm>
                <a:off x="4265647" y="3835565"/>
                <a:ext cx="1341524" cy="1316229"/>
                <a:chOff x="8254412" y="2237214"/>
                <a:chExt cx="1277659" cy="1253570"/>
              </a:xfrm>
            </p:grpSpPr>
            <p:sp>
              <p:nvSpPr>
                <p:cNvPr id="338" name="円/楕円 608">
                  <a:extLst>
                    <a:ext uri="{FF2B5EF4-FFF2-40B4-BE49-F238E27FC236}">
                      <a16:creationId xmlns:a16="http://schemas.microsoft.com/office/drawing/2014/main" id="{27D2FD76-DFD7-4AC6-98AE-DE57244375AD}"/>
                    </a:ext>
                  </a:extLst>
                </p:cNvPr>
                <p:cNvSpPr/>
                <p:nvPr/>
              </p:nvSpPr>
              <p:spPr>
                <a:xfrm>
                  <a:off x="8292150" y="2237214"/>
                  <a:ext cx="1202178" cy="1003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9" name="円/楕円 646">
                  <a:extLst>
                    <a:ext uri="{FF2B5EF4-FFF2-40B4-BE49-F238E27FC236}">
                      <a16:creationId xmlns:a16="http://schemas.microsoft.com/office/drawing/2014/main" id="{DD3105EE-93D8-4046-82D1-2EAC566D493A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0" name="円/楕円 647">
                  <a:extLst>
                    <a:ext uri="{FF2B5EF4-FFF2-40B4-BE49-F238E27FC236}">
                      <a16:creationId xmlns:a16="http://schemas.microsoft.com/office/drawing/2014/main" id="{58F0B8A2-23D4-474A-B8A0-2853C9F478CF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1" name="円/楕円 644">
                  <a:extLst>
                    <a:ext uri="{FF2B5EF4-FFF2-40B4-BE49-F238E27FC236}">
                      <a16:creationId xmlns:a16="http://schemas.microsoft.com/office/drawing/2014/main" id="{8AF4D05B-017A-44CE-83E7-86627E91313A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2" name="円/楕円 645">
                  <a:extLst>
                    <a:ext uri="{FF2B5EF4-FFF2-40B4-BE49-F238E27FC236}">
                      <a16:creationId xmlns:a16="http://schemas.microsoft.com/office/drawing/2014/main" id="{22CEE0A2-E1F2-4B76-837E-4A99CF848BC5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3" name="円/楕円 643">
                  <a:extLst>
                    <a:ext uri="{FF2B5EF4-FFF2-40B4-BE49-F238E27FC236}">
                      <a16:creationId xmlns:a16="http://schemas.microsoft.com/office/drawing/2014/main" id="{C7DC5E55-E0F2-4D18-96F5-57BEE216F1A6}"/>
                    </a:ext>
                  </a:extLst>
                </p:cNvPr>
                <p:cNvSpPr/>
                <p:nvPr/>
              </p:nvSpPr>
              <p:spPr>
                <a:xfrm>
                  <a:off x="8377638" y="2330678"/>
                  <a:ext cx="1031207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4" name="円/楕円 638">
                  <a:extLst>
                    <a:ext uri="{FF2B5EF4-FFF2-40B4-BE49-F238E27FC236}">
                      <a16:creationId xmlns:a16="http://schemas.microsoft.com/office/drawing/2014/main" id="{542C7450-6065-4190-B893-41312A8A8C5E}"/>
                    </a:ext>
                  </a:extLst>
                </p:cNvPr>
                <p:cNvSpPr/>
                <p:nvPr/>
              </p:nvSpPr>
              <p:spPr>
                <a:xfrm>
                  <a:off x="8790856" y="3084800"/>
                  <a:ext cx="195956" cy="9681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5" name="円/楕円 50">
                  <a:extLst>
                    <a:ext uri="{FF2B5EF4-FFF2-40B4-BE49-F238E27FC236}">
                      <a16:creationId xmlns:a16="http://schemas.microsoft.com/office/drawing/2014/main" id="{2A8A2FC0-0DA7-409E-A941-90866925802A}"/>
                    </a:ext>
                  </a:extLst>
                </p:cNvPr>
                <p:cNvSpPr/>
                <p:nvPr/>
              </p:nvSpPr>
              <p:spPr>
                <a:xfrm>
                  <a:off x="8458180" y="2320650"/>
                  <a:ext cx="884336" cy="41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6" name="円/楕円 631">
                  <a:extLst>
                    <a:ext uri="{FF2B5EF4-FFF2-40B4-BE49-F238E27FC236}">
                      <a16:creationId xmlns:a16="http://schemas.microsoft.com/office/drawing/2014/main" id="{3436ADE5-4363-4767-9C9C-BEAEBBCD13B4}"/>
                    </a:ext>
                  </a:extLst>
                </p:cNvPr>
                <p:cNvSpPr/>
                <p:nvPr/>
              </p:nvSpPr>
              <p:spPr>
                <a:xfrm>
                  <a:off x="9189632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7" name="円/楕円 632">
                  <a:extLst>
                    <a:ext uri="{FF2B5EF4-FFF2-40B4-BE49-F238E27FC236}">
                      <a16:creationId xmlns:a16="http://schemas.microsoft.com/office/drawing/2014/main" id="{06200E3A-D955-47E1-A38D-9095C7D5FEB8}"/>
                    </a:ext>
                  </a:extLst>
                </p:cNvPr>
                <p:cNvSpPr/>
                <p:nvPr/>
              </p:nvSpPr>
              <p:spPr>
                <a:xfrm>
                  <a:off x="8481884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BF873AF8-4E25-4A53-BA18-2B8BDFF92258}"/>
                    </a:ext>
                  </a:extLst>
                </p:cNvPr>
                <p:cNvSpPr/>
                <p:nvPr/>
              </p:nvSpPr>
              <p:spPr>
                <a:xfrm>
                  <a:off x="8513252" y="2675249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4E40FAE9-442A-4E35-9749-D56B94D2FEAD}"/>
                    </a:ext>
                  </a:extLst>
                </p:cNvPr>
                <p:cNvSpPr/>
                <p:nvPr/>
              </p:nvSpPr>
              <p:spPr>
                <a:xfrm>
                  <a:off x="9087134" y="267525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3A6F360D-6060-4753-88C2-1360B5994D5D}"/>
                    </a:ext>
                  </a:extLst>
                </p:cNvPr>
                <p:cNvGrpSpPr/>
                <p:nvPr/>
              </p:nvGrpSpPr>
              <p:grpSpPr>
                <a:xfrm>
                  <a:off x="85063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355" name="円/楕円 637">
                    <a:extLst>
                      <a:ext uri="{FF2B5EF4-FFF2-40B4-BE49-F238E27FC236}">
                        <a16:creationId xmlns:a16="http://schemas.microsoft.com/office/drawing/2014/main" id="{6B91AD68-282B-4DB2-BD13-C8B85108929C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6" name="楕円 355">
                    <a:extLst>
                      <a:ext uri="{FF2B5EF4-FFF2-40B4-BE49-F238E27FC236}">
                        <a16:creationId xmlns:a16="http://schemas.microsoft.com/office/drawing/2014/main" id="{7E50B002-AC96-463C-A05E-9780BBD65AA0}"/>
                      </a:ext>
                    </a:extLst>
                  </p:cNvPr>
                  <p:cNvSpPr/>
                  <p:nvPr/>
                </p:nvSpPr>
                <p:spPr>
                  <a:xfrm>
                    <a:off x="7953339" y="2699116"/>
                    <a:ext cx="43543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フリーフォーム: 図形 356">
                    <a:extLst>
                      <a:ext uri="{FF2B5EF4-FFF2-40B4-BE49-F238E27FC236}">
                        <a16:creationId xmlns:a16="http://schemas.microsoft.com/office/drawing/2014/main" id="{FDE6F487-F31A-47F5-95CC-EBC97393AD25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BDD26DC8-A00B-42BF-96C4-4AE6E23C0D30}"/>
                    </a:ext>
                  </a:extLst>
                </p:cNvPr>
                <p:cNvGrpSpPr/>
                <p:nvPr/>
              </p:nvGrpSpPr>
              <p:grpSpPr>
                <a:xfrm>
                  <a:off x="90778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352" name="円/楕円 637">
                    <a:extLst>
                      <a:ext uri="{FF2B5EF4-FFF2-40B4-BE49-F238E27FC236}">
                        <a16:creationId xmlns:a16="http://schemas.microsoft.com/office/drawing/2014/main" id="{127A4B23-9EB5-4199-AEA9-2BF8E9FBD5A1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3" name="楕円 352">
                    <a:extLst>
                      <a:ext uri="{FF2B5EF4-FFF2-40B4-BE49-F238E27FC236}">
                        <a16:creationId xmlns:a16="http://schemas.microsoft.com/office/drawing/2014/main" id="{B6C18909-C3A6-4F75-9079-1B1709CEA4D2}"/>
                      </a:ext>
                    </a:extLst>
                  </p:cNvPr>
                  <p:cNvSpPr/>
                  <p:nvPr/>
                </p:nvSpPr>
                <p:spPr>
                  <a:xfrm>
                    <a:off x="7934863" y="2699116"/>
                    <a:ext cx="43543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フリーフォーム: 図形 353">
                    <a:extLst>
                      <a:ext uri="{FF2B5EF4-FFF2-40B4-BE49-F238E27FC236}">
                        <a16:creationId xmlns:a16="http://schemas.microsoft.com/office/drawing/2014/main" id="{0C934FAE-E4A9-4ACD-A2DC-98BF78909A45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B82ADF75-F46C-4E17-8B38-AE3482CD304D}"/>
                </a:ext>
              </a:extLst>
            </p:cNvPr>
            <p:cNvGrpSpPr/>
            <p:nvPr/>
          </p:nvGrpSpPr>
          <p:grpSpPr>
            <a:xfrm>
              <a:off x="4662064" y="4907404"/>
              <a:ext cx="920865" cy="1168811"/>
              <a:chOff x="1747356" y="5088893"/>
              <a:chExt cx="920865" cy="1168811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994E51CD-FF1D-4299-BB4D-5A158371DDCC}"/>
                  </a:ext>
                </a:extLst>
              </p:cNvPr>
              <p:cNvGrpSpPr/>
              <p:nvPr/>
            </p:nvGrpSpPr>
            <p:grpSpPr>
              <a:xfrm>
                <a:off x="1747356" y="5088893"/>
                <a:ext cx="562129" cy="174631"/>
                <a:chOff x="2169053" y="3345052"/>
                <a:chExt cx="3313050" cy="1087556"/>
              </a:xfrm>
            </p:grpSpPr>
            <p:sp>
              <p:nvSpPr>
                <p:cNvPr id="308" name="正方形/長方形 307">
                  <a:extLst>
                    <a:ext uri="{FF2B5EF4-FFF2-40B4-BE49-F238E27FC236}">
                      <a16:creationId xmlns:a16="http://schemas.microsoft.com/office/drawing/2014/main" id="{EA17D7FA-BC09-4E3E-A577-641CB8224E6E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3C573EDA-D2D7-434A-A37D-4895ED68F413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314" name="グループ化 313">
                    <a:extLst>
                      <a:ext uri="{FF2B5EF4-FFF2-40B4-BE49-F238E27FC236}">
                        <a16:creationId xmlns:a16="http://schemas.microsoft.com/office/drawing/2014/main" id="{E75D04A8-31F6-49F9-B186-5A231AD15F6A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327" name="フリーフォーム: 図形 326">
                      <a:extLst>
                        <a:ext uri="{FF2B5EF4-FFF2-40B4-BE49-F238E27FC236}">
                          <a16:creationId xmlns:a16="http://schemas.microsoft.com/office/drawing/2014/main" id="{CCFDE7DD-DC24-4487-87EF-AA1243544DC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8" name="フリーフォーム: 図形 327">
                      <a:extLst>
                        <a:ext uri="{FF2B5EF4-FFF2-40B4-BE49-F238E27FC236}">
                          <a16:creationId xmlns:a16="http://schemas.microsoft.com/office/drawing/2014/main" id="{22CF14C2-12E6-466C-8187-0A84664A1B8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9" name="フリーフォーム: 図形 328">
                      <a:extLst>
                        <a:ext uri="{FF2B5EF4-FFF2-40B4-BE49-F238E27FC236}">
                          <a16:creationId xmlns:a16="http://schemas.microsoft.com/office/drawing/2014/main" id="{A47BF594-B8D2-4841-ADC1-E905C77BA71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0" name="フリーフォーム: 図形 329">
                      <a:extLst>
                        <a:ext uri="{FF2B5EF4-FFF2-40B4-BE49-F238E27FC236}">
                          <a16:creationId xmlns:a16="http://schemas.microsoft.com/office/drawing/2014/main" id="{62D633CD-08FD-4BCF-A0A1-891FEA131BE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1" name="フリーフォーム: 図形 330">
                      <a:extLst>
                        <a:ext uri="{FF2B5EF4-FFF2-40B4-BE49-F238E27FC236}">
                          <a16:creationId xmlns:a16="http://schemas.microsoft.com/office/drawing/2014/main" id="{32A0376A-2CE4-495F-A504-B0176B5B84F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2" name="フリーフォーム: 図形 331">
                      <a:extLst>
                        <a:ext uri="{FF2B5EF4-FFF2-40B4-BE49-F238E27FC236}">
                          <a16:creationId xmlns:a16="http://schemas.microsoft.com/office/drawing/2014/main" id="{AC3FABF1-6C4C-4BEF-A7CF-C78F337F944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3" name="フリーフォーム: 図形 332">
                      <a:extLst>
                        <a:ext uri="{FF2B5EF4-FFF2-40B4-BE49-F238E27FC236}">
                          <a16:creationId xmlns:a16="http://schemas.microsoft.com/office/drawing/2014/main" id="{55E49E66-66D3-4DFD-A347-BF705E32793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4" name="フリーフォーム: 図形 333">
                      <a:extLst>
                        <a:ext uri="{FF2B5EF4-FFF2-40B4-BE49-F238E27FC236}">
                          <a16:creationId xmlns:a16="http://schemas.microsoft.com/office/drawing/2014/main" id="{17B4AB96-50FA-4896-B9CB-81331EEDA32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5" name="フリーフォーム: 図形 334">
                      <a:extLst>
                        <a:ext uri="{FF2B5EF4-FFF2-40B4-BE49-F238E27FC236}">
                          <a16:creationId xmlns:a16="http://schemas.microsoft.com/office/drawing/2014/main" id="{6D12D53F-958F-462A-BA3B-1C496CC120C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315" name="グループ化 314">
                    <a:extLst>
                      <a:ext uri="{FF2B5EF4-FFF2-40B4-BE49-F238E27FC236}">
                        <a16:creationId xmlns:a16="http://schemas.microsoft.com/office/drawing/2014/main" id="{41AC3E5D-DA12-409A-BFE9-0F2EF81B9B12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318" name="フリーフォーム: 図形 317">
                      <a:extLst>
                        <a:ext uri="{FF2B5EF4-FFF2-40B4-BE49-F238E27FC236}">
                          <a16:creationId xmlns:a16="http://schemas.microsoft.com/office/drawing/2014/main" id="{20B89DB6-7A2C-4A71-B9E9-C4A69B105EC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9" name="フリーフォーム: 図形 318">
                      <a:extLst>
                        <a:ext uri="{FF2B5EF4-FFF2-40B4-BE49-F238E27FC236}">
                          <a16:creationId xmlns:a16="http://schemas.microsoft.com/office/drawing/2014/main" id="{958A9107-E558-4F88-95B9-B978DDA81B0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0" name="フリーフォーム: 図形 319">
                      <a:extLst>
                        <a:ext uri="{FF2B5EF4-FFF2-40B4-BE49-F238E27FC236}">
                          <a16:creationId xmlns:a16="http://schemas.microsoft.com/office/drawing/2014/main" id="{E4FB7BB2-E62F-44E0-BB8B-99B5DCD0B0F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1" name="フリーフォーム: 図形 320">
                      <a:extLst>
                        <a:ext uri="{FF2B5EF4-FFF2-40B4-BE49-F238E27FC236}">
                          <a16:creationId xmlns:a16="http://schemas.microsoft.com/office/drawing/2014/main" id="{E2662F00-712B-427D-8215-9C3067D4E54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2" name="フリーフォーム: 図形 321">
                      <a:extLst>
                        <a:ext uri="{FF2B5EF4-FFF2-40B4-BE49-F238E27FC236}">
                          <a16:creationId xmlns:a16="http://schemas.microsoft.com/office/drawing/2014/main" id="{2FECB2C6-C97A-4CBA-9E20-DB35869258B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3" name="フリーフォーム: 図形 322">
                      <a:extLst>
                        <a:ext uri="{FF2B5EF4-FFF2-40B4-BE49-F238E27FC236}">
                          <a16:creationId xmlns:a16="http://schemas.microsoft.com/office/drawing/2014/main" id="{30732BFA-26B9-4D92-B976-B9413513ED9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4" name="フリーフォーム: 図形 323">
                      <a:extLst>
                        <a:ext uri="{FF2B5EF4-FFF2-40B4-BE49-F238E27FC236}">
                          <a16:creationId xmlns:a16="http://schemas.microsoft.com/office/drawing/2014/main" id="{707247AF-0E23-45C2-9978-BF282684362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5" name="フリーフォーム: 図形 324">
                      <a:extLst>
                        <a:ext uri="{FF2B5EF4-FFF2-40B4-BE49-F238E27FC236}">
                          <a16:creationId xmlns:a16="http://schemas.microsoft.com/office/drawing/2014/main" id="{1628F242-E445-446E-8FFF-DA1AF047719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6" name="フリーフォーム: 図形 325">
                      <a:extLst>
                        <a:ext uri="{FF2B5EF4-FFF2-40B4-BE49-F238E27FC236}">
                          <a16:creationId xmlns:a16="http://schemas.microsoft.com/office/drawing/2014/main" id="{0B05E27C-A2FC-4CF2-8D98-D7FDB65C770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316" name="四角形: 上の 2 つの角を丸める 315">
                    <a:extLst>
                      <a:ext uri="{FF2B5EF4-FFF2-40B4-BE49-F238E27FC236}">
                        <a16:creationId xmlns:a16="http://schemas.microsoft.com/office/drawing/2014/main" id="{42B69ED1-D4D7-48E9-A3DC-F674ECD8DB2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四角形: 上の 2 つの角を丸める 316">
                    <a:extLst>
                      <a:ext uri="{FF2B5EF4-FFF2-40B4-BE49-F238E27FC236}">
                        <a16:creationId xmlns:a16="http://schemas.microsoft.com/office/drawing/2014/main" id="{FCB2609B-B242-4E2F-91E6-3F9604D72BD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0" name="四角形: 角を丸くする 309">
                  <a:extLst>
                    <a:ext uri="{FF2B5EF4-FFF2-40B4-BE49-F238E27FC236}">
                      <a16:creationId xmlns:a16="http://schemas.microsoft.com/office/drawing/2014/main" id="{6E416ECC-E612-4808-B046-4F5D609A3F0C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B0F3022E-534B-490A-AB82-36ED2BF82657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939F6100-83C2-41EA-802F-87ADA725A2C2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四角形: 角を丸くする 312">
                  <a:extLst>
                    <a:ext uri="{FF2B5EF4-FFF2-40B4-BE49-F238E27FC236}">
                      <a16:creationId xmlns:a16="http://schemas.microsoft.com/office/drawing/2014/main" id="{C1784FBE-3ADF-472F-91A1-8C773CA884CC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DDCC7525-9001-438A-82E3-8150FF1DC197}"/>
                  </a:ext>
                </a:extLst>
              </p:cNvPr>
              <p:cNvSpPr/>
              <p:nvPr/>
            </p:nvSpPr>
            <p:spPr>
              <a:xfrm rot="19800000">
                <a:off x="2264509" y="5163599"/>
                <a:ext cx="308741" cy="916909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86005 w 354428"/>
                  <a:gd name="connsiteY8" fmla="*/ 1140869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78310 w 354428"/>
                  <a:gd name="connsiteY8" fmla="*/ 1056398 h 1317661"/>
                  <a:gd name="connsiteX9" fmla="*/ 82540 w 354428"/>
                  <a:gd name="connsiteY9" fmla="*/ 380500 h 1317661"/>
                  <a:gd name="connsiteX10" fmla="*/ 41633 w 354428"/>
                  <a:gd name="connsiteY10" fmla="*/ 342083 h 1317661"/>
                  <a:gd name="connsiteX11" fmla="*/ 3076 w 354428"/>
                  <a:gd name="connsiteY11" fmla="*/ 236884 h 1317661"/>
                  <a:gd name="connsiteX12" fmla="*/ 17190 w 354428"/>
                  <a:gd name="connsiteY12" fmla="*/ 89683 h 1317661"/>
                  <a:gd name="connsiteX13" fmla="*/ 61133 w 354428"/>
                  <a:gd name="connsiteY13" fmla="*/ 79838 h 1317661"/>
                  <a:gd name="connsiteX14" fmla="*/ 83989 w 354428"/>
                  <a:gd name="connsiteY14" fmla="*/ 48590 h 1317661"/>
                  <a:gd name="connsiteX15" fmla="*/ 123520 w 354428"/>
                  <a:gd name="connsiteY15" fmla="*/ 57379 h 1317661"/>
                  <a:gd name="connsiteX16" fmla="*/ 148988 w 354428"/>
                  <a:gd name="connsiteY16" fmla="*/ 22851 h 1317661"/>
                  <a:gd name="connsiteX17" fmla="*/ 191324 w 354428"/>
                  <a:gd name="connsiteY17" fmla="*/ 36083 h 1317661"/>
                  <a:gd name="connsiteX18" fmla="*/ 221239 w 354428"/>
                  <a:gd name="connsiteY18" fmla="*/ 442 h 1317661"/>
                  <a:gd name="connsiteX0" fmla="*/ 221239 w 354428"/>
                  <a:gd name="connsiteY0" fmla="*/ 442 h 1147803"/>
                  <a:gd name="connsiteX1" fmla="*/ 260602 w 354428"/>
                  <a:gd name="connsiteY1" fmla="*/ 34977 h 1147803"/>
                  <a:gd name="connsiteX2" fmla="*/ 277429 w 354428"/>
                  <a:gd name="connsiteY2" fmla="*/ 112193 h 1147803"/>
                  <a:gd name="connsiteX3" fmla="*/ 346021 w 354428"/>
                  <a:gd name="connsiteY3" fmla="*/ 77800 h 1147803"/>
                  <a:gd name="connsiteX4" fmla="*/ 334579 w 354428"/>
                  <a:gd name="connsiteY4" fmla="*/ 211948 h 1147803"/>
                  <a:gd name="connsiteX5" fmla="*/ 246016 w 354428"/>
                  <a:gd name="connsiteY5" fmla="*/ 367595 h 1147803"/>
                  <a:gd name="connsiteX6" fmla="*/ 260600 w 354428"/>
                  <a:gd name="connsiteY6" fmla="*/ 1063332 h 1147803"/>
                  <a:gd name="connsiteX7" fmla="*/ 156215 w 354428"/>
                  <a:gd name="connsiteY7" fmla="*/ 1147803 h 1147803"/>
                  <a:gd name="connsiteX8" fmla="*/ 78310 w 354428"/>
                  <a:gd name="connsiteY8" fmla="*/ 1056398 h 1147803"/>
                  <a:gd name="connsiteX9" fmla="*/ 82540 w 354428"/>
                  <a:gd name="connsiteY9" fmla="*/ 380500 h 1147803"/>
                  <a:gd name="connsiteX10" fmla="*/ 41633 w 354428"/>
                  <a:gd name="connsiteY10" fmla="*/ 342083 h 1147803"/>
                  <a:gd name="connsiteX11" fmla="*/ 3076 w 354428"/>
                  <a:gd name="connsiteY11" fmla="*/ 236884 h 1147803"/>
                  <a:gd name="connsiteX12" fmla="*/ 17190 w 354428"/>
                  <a:gd name="connsiteY12" fmla="*/ 89683 h 1147803"/>
                  <a:gd name="connsiteX13" fmla="*/ 61133 w 354428"/>
                  <a:gd name="connsiteY13" fmla="*/ 79838 h 1147803"/>
                  <a:gd name="connsiteX14" fmla="*/ 83989 w 354428"/>
                  <a:gd name="connsiteY14" fmla="*/ 48590 h 1147803"/>
                  <a:gd name="connsiteX15" fmla="*/ 123520 w 354428"/>
                  <a:gd name="connsiteY15" fmla="*/ 57379 h 1147803"/>
                  <a:gd name="connsiteX16" fmla="*/ 148988 w 354428"/>
                  <a:gd name="connsiteY16" fmla="*/ 22851 h 1147803"/>
                  <a:gd name="connsiteX17" fmla="*/ 191324 w 354428"/>
                  <a:gd name="connsiteY17" fmla="*/ 36083 h 1147803"/>
                  <a:gd name="connsiteX18" fmla="*/ 221239 w 354428"/>
                  <a:gd name="connsiteY18" fmla="*/ 442 h 1147803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5102"/>
                  <a:gd name="connsiteY0" fmla="*/ 442 h 1148746"/>
                  <a:gd name="connsiteX1" fmla="*/ 260602 w 355102"/>
                  <a:gd name="connsiteY1" fmla="*/ 34977 h 1148746"/>
                  <a:gd name="connsiteX2" fmla="*/ 277429 w 355102"/>
                  <a:gd name="connsiteY2" fmla="*/ 112193 h 1148746"/>
                  <a:gd name="connsiteX3" fmla="*/ 346021 w 355102"/>
                  <a:gd name="connsiteY3" fmla="*/ 77800 h 1148746"/>
                  <a:gd name="connsiteX4" fmla="*/ 334579 w 355102"/>
                  <a:gd name="connsiteY4" fmla="*/ 211948 h 1148746"/>
                  <a:gd name="connsiteX5" fmla="*/ 229466 w 355102"/>
                  <a:gd name="connsiteY5" fmla="*/ 377994 h 1148746"/>
                  <a:gd name="connsiteX6" fmla="*/ 260600 w 355102"/>
                  <a:gd name="connsiteY6" fmla="*/ 1063332 h 1148746"/>
                  <a:gd name="connsiteX7" fmla="*/ 156215 w 355102"/>
                  <a:gd name="connsiteY7" fmla="*/ 1147803 h 1148746"/>
                  <a:gd name="connsiteX8" fmla="*/ 78310 w 355102"/>
                  <a:gd name="connsiteY8" fmla="*/ 1056398 h 1148746"/>
                  <a:gd name="connsiteX9" fmla="*/ 82540 w 355102"/>
                  <a:gd name="connsiteY9" fmla="*/ 380500 h 1148746"/>
                  <a:gd name="connsiteX10" fmla="*/ 41633 w 355102"/>
                  <a:gd name="connsiteY10" fmla="*/ 342083 h 1148746"/>
                  <a:gd name="connsiteX11" fmla="*/ 3076 w 355102"/>
                  <a:gd name="connsiteY11" fmla="*/ 236884 h 1148746"/>
                  <a:gd name="connsiteX12" fmla="*/ 17190 w 355102"/>
                  <a:gd name="connsiteY12" fmla="*/ 89683 h 1148746"/>
                  <a:gd name="connsiteX13" fmla="*/ 61133 w 355102"/>
                  <a:gd name="connsiteY13" fmla="*/ 79838 h 1148746"/>
                  <a:gd name="connsiteX14" fmla="*/ 83989 w 355102"/>
                  <a:gd name="connsiteY14" fmla="*/ 48590 h 1148746"/>
                  <a:gd name="connsiteX15" fmla="*/ 123520 w 355102"/>
                  <a:gd name="connsiteY15" fmla="*/ 57379 h 1148746"/>
                  <a:gd name="connsiteX16" fmla="*/ 148988 w 355102"/>
                  <a:gd name="connsiteY16" fmla="*/ 22851 h 1148746"/>
                  <a:gd name="connsiteX17" fmla="*/ 191324 w 355102"/>
                  <a:gd name="connsiteY17" fmla="*/ 36083 h 1148746"/>
                  <a:gd name="connsiteX18" fmla="*/ 221239 w 355102"/>
                  <a:gd name="connsiteY18" fmla="*/ 442 h 1148746"/>
                  <a:gd name="connsiteX0" fmla="*/ 221239 w 355102"/>
                  <a:gd name="connsiteY0" fmla="*/ 442 h 1147829"/>
                  <a:gd name="connsiteX1" fmla="*/ 260602 w 355102"/>
                  <a:gd name="connsiteY1" fmla="*/ 34977 h 1147829"/>
                  <a:gd name="connsiteX2" fmla="*/ 277429 w 355102"/>
                  <a:gd name="connsiteY2" fmla="*/ 112193 h 1147829"/>
                  <a:gd name="connsiteX3" fmla="*/ 346021 w 355102"/>
                  <a:gd name="connsiteY3" fmla="*/ 77800 h 1147829"/>
                  <a:gd name="connsiteX4" fmla="*/ 334579 w 355102"/>
                  <a:gd name="connsiteY4" fmla="*/ 211948 h 1147829"/>
                  <a:gd name="connsiteX5" fmla="*/ 229466 w 355102"/>
                  <a:gd name="connsiteY5" fmla="*/ 377994 h 1147829"/>
                  <a:gd name="connsiteX6" fmla="*/ 257290 w 355102"/>
                  <a:gd name="connsiteY6" fmla="*/ 1047733 h 1147829"/>
                  <a:gd name="connsiteX7" fmla="*/ 156215 w 355102"/>
                  <a:gd name="connsiteY7" fmla="*/ 1147803 h 1147829"/>
                  <a:gd name="connsiteX8" fmla="*/ 78310 w 355102"/>
                  <a:gd name="connsiteY8" fmla="*/ 1056398 h 1147829"/>
                  <a:gd name="connsiteX9" fmla="*/ 82540 w 355102"/>
                  <a:gd name="connsiteY9" fmla="*/ 380500 h 1147829"/>
                  <a:gd name="connsiteX10" fmla="*/ 41633 w 355102"/>
                  <a:gd name="connsiteY10" fmla="*/ 342083 h 1147829"/>
                  <a:gd name="connsiteX11" fmla="*/ 3076 w 355102"/>
                  <a:gd name="connsiteY11" fmla="*/ 236884 h 1147829"/>
                  <a:gd name="connsiteX12" fmla="*/ 17190 w 355102"/>
                  <a:gd name="connsiteY12" fmla="*/ 89683 h 1147829"/>
                  <a:gd name="connsiteX13" fmla="*/ 61133 w 355102"/>
                  <a:gd name="connsiteY13" fmla="*/ 79838 h 1147829"/>
                  <a:gd name="connsiteX14" fmla="*/ 83989 w 355102"/>
                  <a:gd name="connsiteY14" fmla="*/ 48590 h 1147829"/>
                  <a:gd name="connsiteX15" fmla="*/ 123520 w 355102"/>
                  <a:gd name="connsiteY15" fmla="*/ 57379 h 1147829"/>
                  <a:gd name="connsiteX16" fmla="*/ 148988 w 355102"/>
                  <a:gd name="connsiteY16" fmla="*/ 22851 h 1147829"/>
                  <a:gd name="connsiteX17" fmla="*/ 191324 w 355102"/>
                  <a:gd name="connsiteY17" fmla="*/ 36083 h 1147829"/>
                  <a:gd name="connsiteX18" fmla="*/ 221239 w 355102"/>
                  <a:gd name="connsiteY18" fmla="*/ 442 h 1147829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04476"/>
                  <a:gd name="connsiteX1" fmla="*/ 260602 w 355102"/>
                  <a:gd name="connsiteY1" fmla="*/ 34977 h 1104476"/>
                  <a:gd name="connsiteX2" fmla="*/ 277429 w 355102"/>
                  <a:gd name="connsiteY2" fmla="*/ 112193 h 1104476"/>
                  <a:gd name="connsiteX3" fmla="*/ 346021 w 355102"/>
                  <a:gd name="connsiteY3" fmla="*/ 77800 h 1104476"/>
                  <a:gd name="connsiteX4" fmla="*/ 334579 w 355102"/>
                  <a:gd name="connsiteY4" fmla="*/ 211948 h 1104476"/>
                  <a:gd name="connsiteX5" fmla="*/ 229466 w 355102"/>
                  <a:gd name="connsiteY5" fmla="*/ 377994 h 1104476"/>
                  <a:gd name="connsiteX6" fmla="*/ 257290 w 355102"/>
                  <a:gd name="connsiteY6" fmla="*/ 1047733 h 1104476"/>
                  <a:gd name="connsiteX7" fmla="*/ 171109 w 355102"/>
                  <a:gd name="connsiteY7" fmla="*/ 1104472 h 1104476"/>
                  <a:gd name="connsiteX8" fmla="*/ 79964 w 355102"/>
                  <a:gd name="connsiteY8" fmla="*/ 1045998 h 1104476"/>
                  <a:gd name="connsiteX9" fmla="*/ 82540 w 355102"/>
                  <a:gd name="connsiteY9" fmla="*/ 380500 h 1104476"/>
                  <a:gd name="connsiteX10" fmla="*/ 41633 w 355102"/>
                  <a:gd name="connsiteY10" fmla="*/ 342083 h 1104476"/>
                  <a:gd name="connsiteX11" fmla="*/ 3076 w 355102"/>
                  <a:gd name="connsiteY11" fmla="*/ 236884 h 1104476"/>
                  <a:gd name="connsiteX12" fmla="*/ 17190 w 355102"/>
                  <a:gd name="connsiteY12" fmla="*/ 89683 h 1104476"/>
                  <a:gd name="connsiteX13" fmla="*/ 61133 w 355102"/>
                  <a:gd name="connsiteY13" fmla="*/ 79838 h 1104476"/>
                  <a:gd name="connsiteX14" fmla="*/ 83989 w 355102"/>
                  <a:gd name="connsiteY14" fmla="*/ 48590 h 1104476"/>
                  <a:gd name="connsiteX15" fmla="*/ 123520 w 355102"/>
                  <a:gd name="connsiteY15" fmla="*/ 57379 h 1104476"/>
                  <a:gd name="connsiteX16" fmla="*/ 148988 w 355102"/>
                  <a:gd name="connsiteY16" fmla="*/ 22851 h 1104476"/>
                  <a:gd name="connsiteX17" fmla="*/ 191324 w 355102"/>
                  <a:gd name="connsiteY17" fmla="*/ 36083 h 1104476"/>
                  <a:gd name="connsiteX18" fmla="*/ 221239 w 355102"/>
                  <a:gd name="connsiteY18" fmla="*/ 442 h 1104476"/>
                  <a:gd name="connsiteX0" fmla="*/ 221239 w 355102"/>
                  <a:gd name="connsiteY0" fmla="*/ 442 h 1105487"/>
                  <a:gd name="connsiteX1" fmla="*/ 260602 w 355102"/>
                  <a:gd name="connsiteY1" fmla="*/ 34977 h 1105487"/>
                  <a:gd name="connsiteX2" fmla="*/ 277429 w 355102"/>
                  <a:gd name="connsiteY2" fmla="*/ 112193 h 1105487"/>
                  <a:gd name="connsiteX3" fmla="*/ 346021 w 355102"/>
                  <a:gd name="connsiteY3" fmla="*/ 77800 h 1105487"/>
                  <a:gd name="connsiteX4" fmla="*/ 334579 w 355102"/>
                  <a:gd name="connsiteY4" fmla="*/ 211948 h 1105487"/>
                  <a:gd name="connsiteX5" fmla="*/ 229466 w 355102"/>
                  <a:gd name="connsiteY5" fmla="*/ 377994 h 1105487"/>
                  <a:gd name="connsiteX6" fmla="*/ 252325 w 355102"/>
                  <a:gd name="connsiteY6" fmla="*/ 1014801 h 1105487"/>
                  <a:gd name="connsiteX7" fmla="*/ 171109 w 355102"/>
                  <a:gd name="connsiteY7" fmla="*/ 1104472 h 1105487"/>
                  <a:gd name="connsiteX8" fmla="*/ 79964 w 355102"/>
                  <a:gd name="connsiteY8" fmla="*/ 1045998 h 1105487"/>
                  <a:gd name="connsiteX9" fmla="*/ 82540 w 355102"/>
                  <a:gd name="connsiteY9" fmla="*/ 380500 h 1105487"/>
                  <a:gd name="connsiteX10" fmla="*/ 41633 w 355102"/>
                  <a:gd name="connsiteY10" fmla="*/ 342083 h 1105487"/>
                  <a:gd name="connsiteX11" fmla="*/ 3076 w 355102"/>
                  <a:gd name="connsiteY11" fmla="*/ 236884 h 1105487"/>
                  <a:gd name="connsiteX12" fmla="*/ 17190 w 355102"/>
                  <a:gd name="connsiteY12" fmla="*/ 89683 h 1105487"/>
                  <a:gd name="connsiteX13" fmla="*/ 61133 w 355102"/>
                  <a:gd name="connsiteY13" fmla="*/ 79838 h 1105487"/>
                  <a:gd name="connsiteX14" fmla="*/ 83989 w 355102"/>
                  <a:gd name="connsiteY14" fmla="*/ 48590 h 1105487"/>
                  <a:gd name="connsiteX15" fmla="*/ 123520 w 355102"/>
                  <a:gd name="connsiteY15" fmla="*/ 57379 h 1105487"/>
                  <a:gd name="connsiteX16" fmla="*/ 148988 w 355102"/>
                  <a:gd name="connsiteY16" fmla="*/ 22851 h 1105487"/>
                  <a:gd name="connsiteX17" fmla="*/ 191324 w 355102"/>
                  <a:gd name="connsiteY17" fmla="*/ 36083 h 1105487"/>
                  <a:gd name="connsiteX18" fmla="*/ 221239 w 355102"/>
                  <a:gd name="connsiteY18" fmla="*/ 442 h 1105487"/>
                  <a:gd name="connsiteX0" fmla="*/ 221239 w 355102"/>
                  <a:gd name="connsiteY0" fmla="*/ 442 h 1104616"/>
                  <a:gd name="connsiteX1" fmla="*/ 260602 w 355102"/>
                  <a:gd name="connsiteY1" fmla="*/ 34977 h 1104616"/>
                  <a:gd name="connsiteX2" fmla="*/ 277429 w 355102"/>
                  <a:gd name="connsiteY2" fmla="*/ 112193 h 1104616"/>
                  <a:gd name="connsiteX3" fmla="*/ 346021 w 355102"/>
                  <a:gd name="connsiteY3" fmla="*/ 77800 h 1104616"/>
                  <a:gd name="connsiteX4" fmla="*/ 334579 w 355102"/>
                  <a:gd name="connsiteY4" fmla="*/ 211948 h 1104616"/>
                  <a:gd name="connsiteX5" fmla="*/ 229466 w 355102"/>
                  <a:gd name="connsiteY5" fmla="*/ 377994 h 1104616"/>
                  <a:gd name="connsiteX6" fmla="*/ 252325 w 355102"/>
                  <a:gd name="connsiteY6" fmla="*/ 1014801 h 1104616"/>
                  <a:gd name="connsiteX7" fmla="*/ 171109 w 355102"/>
                  <a:gd name="connsiteY7" fmla="*/ 1104472 h 1104616"/>
                  <a:gd name="connsiteX8" fmla="*/ 76654 w 355102"/>
                  <a:gd name="connsiteY8" fmla="*/ 995734 h 1104616"/>
                  <a:gd name="connsiteX9" fmla="*/ 82540 w 355102"/>
                  <a:gd name="connsiteY9" fmla="*/ 380500 h 1104616"/>
                  <a:gd name="connsiteX10" fmla="*/ 41633 w 355102"/>
                  <a:gd name="connsiteY10" fmla="*/ 342083 h 1104616"/>
                  <a:gd name="connsiteX11" fmla="*/ 3076 w 355102"/>
                  <a:gd name="connsiteY11" fmla="*/ 236884 h 1104616"/>
                  <a:gd name="connsiteX12" fmla="*/ 17190 w 355102"/>
                  <a:gd name="connsiteY12" fmla="*/ 89683 h 1104616"/>
                  <a:gd name="connsiteX13" fmla="*/ 61133 w 355102"/>
                  <a:gd name="connsiteY13" fmla="*/ 79838 h 1104616"/>
                  <a:gd name="connsiteX14" fmla="*/ 83989 w 355102"/>
                  <a:gd name="connsiteY14" fmla="*/ 48590 h 1104616"/>
                  <a:gd name="connsiteX15" fmla="*/ 123520 w 355102"/>
                  <a:gd name="connsiteY15" fmla="*/ 57379 h 1104616"/>
                  <a:gd name="connsiteX16" fmla="*/ 148988 w 355102"/>
                  <a:gd name="connsiteY16" fmla="*/ 22851 h 1104616"/>
                  <a:gd name="connsiteX17" fmla="*/ 191324 w 355102"/>
                  <a:gd name="connsiteY17" fmla="*/ 36083 h 1104616"/>
                  <a:gd name="connsiteX18" fmla="*/ 221239 w 355102"/>
                  <a:gd name="connsiteY18" fmla="*/ 442 h 1104616"/>
                  <a:gd name="connsiteX0" fmla="*/ 221239 w 355102"/>
                  <a:gd name="connsiteY0" fmla="*/ 442 h 1104473"/>
                  <a:gd name="connsiteX1" fmla="*/ 260602 w 355102"/>
                  <a:gd name="connsiteY1" fmla="*/ 34977 h 1104473"/>
                  <a:gd name="connsiteX2" fmla="*/ 277429 w 355102"/>
                  <a:gd name="connsiteY2" fmla="*/ 112193 h 1104473"/>
                  <a:gd name="connsiteX3" fmla="*/ 346021 w 355102"/>
                  <a:gd name="connsiteY3" fmla="*/ 77800 h 1104473"/>
                  <a:gd name="connsiteX4" fmla="*/ 334579 w 355102"/>
                  <a:gd name="connsiteY4" fmla="*/ 211948 h 1104473"/>
                  <a:gd name="connsiteX5" fmla="*/ 229466 w 355102"/>
                  <a:gd name="connsiteY5" fmla="*/ 377994 h 1104473"/>
                  <a:gd name="connsiteX6" fmla="*/ 252325 w 355102"/>
                  <a:gd name="connsiteY6" fmla="*/ 1014801 h 1104473"/>
                  <a:gd name="connsiteX7" fmla="*/ 171109 w 355102"/>
                  <a:gd name="connsiteY7" fmla="*/ 1104472 h 1104473"/>
                  <a:gd name="connsiteX8" fmla="*/ 76654 w 355102"/>
                  <a:gd name="connsiteY8" fmla="*/ 995734 h 1104473"/>
                  <a:gd name="connsiteX9" fmla="*/ 82540 w 355102"/>
                  <a:gd name="connsiteY9" fmla="*/ 380500 h 1104473"/>
                  <a:gd name="connsiteX10" fmla="*/ 41633 w 355102"/>
                  <a:gd name="connsiteY10" fmla="*/ 342083 h 1104473"/>
                  <a:gd name="connsiteX11" fmla="*/ 3076 w 355102"/>
                  <a:gd name="connsiteY11" fmla="*/ 236884 h 1104473"/>
                  <a:gd name="connsiteX12" fmla="*/ 17190 w 355102"/>
                  <a:gd name="connsiteY12" fmla="*/ 89683 h 1104473"/>
                  <a:gd name="connsiteX13" fmla="*/ 61133 w 355102"/>
                  <a:gd name="connsiteY13" fmla="*/ 79838 h 1104473"/>
                  <a:gd name="connsiteX14" fmla="*/ 83989 w 355102"/>
                  <a:gd name="connsiteY14" fmla="*/ 48590 h 1104473"/>
                  <a:gd name="connsiteX15" fmla="*/ 123520 w 355102"/>
                  <a:gd name="connsiteY15" fmla="*/ 57379 h 1104473"/>
                  <a:gd name="connsiteX16" fmla="*/ 148988 w 355102"/>
                  <a:gd name="connsiteY16" fmla="*/ 22851 h 1104473"/>
                  <a:gd name="connsiteX17" fmla="*/ 191324 w 355102"/>
                  <a:gd name="connsiteY17" fmla="*/ 36083 h 1104473"/>
                  <a:gd name="connsiteX18" fmla="*/ 221239 w 355102"/>
                  <a:gd name="connsiteY18" fmla="*/ 442 h 1104473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5102" h="1104475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4005" y="161916"/>
                      <a:pt x="334579" y="211948"/>
                    </a:cubicBezTo>
                    <a:cubicBezTo>
                      <a:pt x="315153" y="261980"/>
                      <a:pt x="281739" y="324073"/>
                      <a:pt x="229466" y="377994"/>
                    </a:cubicBezTo>
                    <a:cubicBezTo>
                      <a:pt x="238741" y="601240"/>
                      <a:pt x="250467" y="956117"/>
                      <a:pt x="252325" y="999202"/>
                    </a:cubicBezTo>
                    <a:cubicBezTo>
                      <a:pt x="254183" y="1042287"/>
                      <a:pt x="226866" y="1105050"/>
                      <a:pt x="171109" y="1104472"/>
                    </a:cubicBezTo>
                    <a:cubicBezTo>
                      <a:pt x="115352" y="1103894"/>
                      <a:pt x="74865" y="1045333"/>
                      <a:pt x="76654" y="995734"/>
                    </a:cubicBezTo>
                    <a:cubicBezTo>
                      <a:pt x="78443" y="946135"/>
                      <a:pt x="81130" y="605799"/>
                      <a:pt x="82540" y="380500"/>
                    </a:cubicBez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D34627F7-0E13-405B-AC11-BBEE0BB9A75D}"/>
                  </a:ext>
                </a:extLst>
              </p:cNvPr>
              <p:cNvSpPr/>
              <p:nvPr/>
            </p:nvSpPr>
            <p:spPr>
              <a:xfrm rot="9000000">
                <a:off x="2400848" y="5505148"/>
                <a:ext cx="267373" cy="752556"/>
              </a:xfrm>
              <a:custGeom>
                <a:avLst/>
                <a:gdLst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93261 w 393261"/>
                  <a:gd name="connsiteY7" fmla="*/ 885509 h 958385"/>
                  <a:gd name="connsiteX8" fmla="*/ 348337 w 393261"/>
                  <a:gd name="connsiteY8" fmla="*/ 885509 h 958385"/>
                  <a:gd name="connsiteX9" fmla="*/ 348337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885509 h 958385"/>
                  <a:gd name="connsiteX8" fmla="*/ 348337 w 393261"/>
                  <a:gd name="connsiteY8" fmla="*/ 958385 h 958385"/>
                  <a:gd name="connsiteX9" fmla="*/ 61979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958385 h 958385"/>
                  <a:gd name="connsiteX8" fmla="*/ 61979 w 393261"/>
                  <a:gd name="connsiteY8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885509 h 958385"/>
                  <a:gd name="connsiteX2" fmla="*/ 0 w 393261"/>
                  <a:gd name="connsiteY2" fmla="*/ 193752 h 958385"/>
                  <a:gd name="connsiteX3" fmla="*/ 193752 w 393261"/>
                  <a:gd name="connsiteY3" fmla="*/ 0 h 958385"/>
                  <a:gd name="connsiteX4" fmla="*/ 199509 w 393261"/>
                  <a:gd name="connsiteY4" fmla="*/ 0 h 958385"/>
                  <a:gd name="connsiteX5" fmla="*/ 393261 w 393261"/>
                  <a:gd name="connsiteY5" fmla="*/ 193752 h 958385"/>
                  <a:gd name="connsiteX6" fmla="*/ 348337 w 393261"/>
                  <a:gd name="connsiteY6" fmla="*/ 958385 h 958385"/>
                  <a:gd name="connsiteX7" fmla="*/ 61979 w 393261"/>
                  <a:gd name="connsiteY7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193752 h 958385"/>
                  <a:gd name="connsiteX2" fmla="*/ 193752 w 393261"/>
                  <a:gd name="connsiteY2" fmla="*/ 0 h 958385"/>
                  <a:gd name="connsiteX3" fmla="*/ 199509 w 393261"/>
                  <a:gd name="connsiteY3" fmla="*/ 0 h 958385"/>
                  <a:gd name="connsiteX4" fmla="*/ 393261 w 393261"/>
                  <a:gd name="connsiteY4" fmla="*/ 193752 h 958385"/>
                  <a:gd name="connsiteX5" fmla="*/ 348337 w 393261"/>
                  <a:gd name="connsiteY5" fmla="*/ 958385 h 958385"/>
                  <a:gd name="connsiteX6" fmla="*/ 61979 w 393261"/>
                  <a:gd name="connsiteY6" fmla="*/ 958385 h 95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261" h="958385">
                    <a:moveTo>
                      <a:pt x="61979" y="958385"/>
                    </a:moveTo>
                    <a:lnTo>
                      <a:pt x="0" y="193752"/>
                    </a:lnTo>
                    <a:cubicBezTo>
                      <a:pt x="0" y="86746"/>
                      <a:pt x="86746" y="0"/>
                      <a:pt x="193752" y="0"/>
                    </a:cubicBezTo>
                    <a:lnTo>
                      <a:pt x="199509" y="0"/>
                    </a:lnTo>
                    <a:cubicBezTo>
                      <a:pt x="306515" y="0"/>
                      <a:pt x="393261" y="86746"/>
                      <a:pt x="393261" y="193752"/>
                    </a:cubicBezTo>
                    <a:lnTo>
                      <a:pt x="348337" y="958385"/>
                    </a:lnTo>
                    <a:lnTo>
                      <a:pt x="61979" y="958385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62" name="グループ化 361">
            <a:extLst>
              <a:ext uri="{FF2B5EF4-FFF2-40B4-BE49-F238E27FC236}">
                <a16:creationId xmlns:a16="http://schemas.microsoft.com/office/drawing/2014/main" id="{D7EEB73D-03CF-4542-88AE-EBBFF85DAEA2}"/>
              </a:ext>
            </a:extLst>
          </p:cNvPr>
          <p:cNvGrpSpPr/>
          <p:nvPr/>
        </p:nvGrpSpPr>
        <p:grpSpPr>
          <a:xfrm>
            <a:off x="7339193" y="3836972"/>
            <a:ext cx="1277659" cy="2613948"/>
            <a:chOff x="7339193" y="3836972"/>
            <a:chExt cx="1277659" cy="2613948"/>
          </a:xfrm>
        </p:grpSpPr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BB68545A-3CBE-46C3-88FC-8DEC651C42A1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2613948"/>
              <a:chOff x="7339193" y="3836972"/>
              <a:chExt cx="1277659" cy="2613948"/>
            </a:xfrm>
          </p:grpSpPr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33A5F03A-CB68-4025-8178-9612176865E5}"/>
                  </a:ext>
                </a:extLst>
              </p:cNvPr>
              <p:cNvSpPr/>
              <p:nvPr/>
            </p:nvSpPr>
            <p:spPr>
              <a:xfrm flipH="1">
                <a:off x="8392510" y="5348525"/>
                <a:ext cx="172568" cy="597456"/>
              </a:xfrm>
              <a:custGeom>
                <a:avLst/>
                <a:gdLst>
                  <a:gd name="connsiteX0" fmla="*/ 172568 w 172568"/>
                  <a:gd name="connsiteY0" fmla="*/ 0 h 597456"/>
                  <a:gd name="connsiteX1" fmla="*/ 172568 w 172568"/>
                  <a:gd name="connsiteY1" fmla="*/ 597456 h 597456"/>
                  <a:gd name="connsiteX2" fmla="*/ 0 w 172568"/>
                  <a:gd name="connsiteY2" fmla="*/ 597456 h 597456"/>
                  <a:gd name="connsiteX3" fmla="*/ 0 w 172568"/>
                  <a:gd name="connsiteY3" fmla="*/ 357725 h 597456"/>
                  <a:gd name="connsiteX4" fmla="*/ 142749 w 172568"/>
                  <a:gd name="connsiteY4" fmla="*/ 23837 h 597456"/>
                  <a:gd name="connsiteX5" fmla="*/ 172568 w 172568"/>
                  <a:gd name="connsiteY5" fmla="*/ 0 h 59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568" h="597456">
                    <a:moveTo>
                      <a:pt x="172568" y="0"/>
                    </a:moveTo>
                    <a:lnTo>
                      <a:pt x="172568" y="597456"/>
                    </a:lnTo>
                    <a:lnTo>
                      <a:pt x="0" y="597456"/>
                    </a:lnTo>
                    <a:lnTo>
                      <a:pt x="0" y="357725"/>
                    </a:lnTo>
                    <a:cubicBezTo>
                      <a:pt x="0" y="227334"/>
                      <a:pt x="54552" y="109286"/>
                      <a:pt x="142749" y="23837"/>
                    </a:cubicBezTo>
                    <a:lnTo>
                      <a:pt x="172568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04E29BEA-651D-4CD7-ACA5-56C729A56FE6}"/>
                  </a:ext>
                </a:extLst>
              </p:cNvPr>
              <p:cNvGrpSpPr/>
              <p:nvPr/>
            </p:nvGrpSpPr>
            <p:grpSpPr>
              <a:xfrm>
                <a:off x="7352346" y="4957009"/>
                <a:ext cx="1130662" cy="1493911"/>
                <a:chOff x="7352346" y="4957009"/>
                <a:chExt cx="1130662" cy="1493911"/>
              </a:xfrm>
            </p:grpSpPr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EF7F325A-EE36-4A92-9E77-CC51CD2949C0}"/>
                    </a:ext>
                  </a:extLst>
                </p:cNvPr>
                <p:cNvSpPr/>
                <p:nvPr/>
              </p:nvSpPr>
              <p:spPr>
                <a:xfrm>
                  <a:off x="7369799" y="5945981"/>
                  <a:ext cx="172568" cy="504938"/>
                </a:xfrm>
                <a:custGeom>
                  <a:avLst/>
                  <a:gdLst>
                    <a:gd name="connsiteX0" fmla="*/ 0 w 172568"/>
                    <a:gd name="connsiteY0" fmla="*/ 0 h 504938"/>
                    <a:gd name="connsiteX1" fmla="*/ 172568 w 172568"/>
                    <a:gd name="connsiteY1" fmla="*/ 0 h 504938"/>
                    <a:gd name="connsiteX2" fmla="*/ 172568 w 172568"/>
                    <a:gd name="connsiteY2" fmla="*/ 504938 h 504938"/>
                    <a:gd name="connsiteX3" fmla="*/ 0 w 172568"/>
                    <a:gd name="connsiteY3" fmla="*/ 504938 h 504938"/>
                    <a:gd name="connsiteX4" fmla="*/ 0 w 172568"/>
                    <a:gd name="connsiteY4" fmla="*/ 0 h 504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68" h="504938">
                      <a:moveTo>
                        <a:pt x="0" y="0"/>
                      </a:moveTo>
                      <a:lnTo>
                        <a:pt x="172568" y="0"/>
                      </a:lnTo>
                      <a:lnTo>
                        <a:pt x="172568" y="504938"/>
                      </a:lnTo>
                      <a:lnTo>
                        <a:pt x="0" y="5049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49E54A02-D700-4A6D-8696-52B2556C1E33}"/>
                    </a:ext>
                  </a:extLst>
                </p:cNvPr>
                <p:cNvSpPr/>
                <p:nvPr/>
              </p:nvSpPr>
              <p:spPr>
                <a:xfrm>
                  <a:off x="7352346" y="5348525"/>
                  <a:ext cx="172568" cy="597456"/>
                </a:xfrm>
                <a:custGeom>
                  <a:avLst/>
                  <a:gdLst>
                    <a:gd name="connsiteX0" fmla="*/ 172568 w 172568"/>
                    <a:gd name="connsiteY0" fmla="*/ 0 h 597456"/>
                    <a:gd name="connsiteX1" fmla="*/ 172568 w 172568"/>
                    <a:gd name="connsiteY1" fmla="*/ 597456 h 597456"/>
                    <a:gd name="connsiteX2" fmla="*/ 0 w 172568"/>
                    <a:gd name="connsiteY2" fmla="*/ 597456 h 597456"/>
                    <a:gd name="connsiteX3" fmla="*/ 0 w 172568"/>
                    <a:gd name="connsiteY3" fmla="*/ 357725 h 597456"/>
                    <a:gd name="connsiteX4" fmla="*/ 142749 w 172568"/>
                    <a:gd name="connsiteY4" fmla="*/ 23837 h 597456"/>
                    <a:gd name="connsiteX5" fmla="*/ 172568 w 172568"/>
                    <a:gd name="connsiteY5" fmla="*/ 0 h 5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2568" h="597456">
                      <a:moveTo>
                        <a:pt x="172568" y="0"/>
                      </a:moveTo>
                      <a:lnTo>
                        <a:pt x="172568" y="597456"/>
                      </a:lnTo>
                      <a:lnTo>
                        <a:pt x="0" y="597456"/>
                      </a:lnTo>
                      <a:lnTo>
                        <a:pt x="0" y="357725"/>
                      </a:lnTo>
                      <a:cubicBezTo>
                        <a:pt x="0" y="227334"/>
                        <a:pt x="54552" y="109286"/>
                        <a:pt x="142749" y="23837"/>
                      </a:cubicBezTo>
                      <a:lnTo>
                        <a:pt x="172568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6" name="片側の 2 つの角を丸めた四角形 144">
                  <a:extLst>
                    <a:ext uri="{FF2B5EF4-FFF2-40B4-BE49-F238E27FC236}">
                      <a16:creationId xmlns:a16="http://schemas.microsoft.com/office/drawing/2014/main" id="{E85EA921-C287-4462-A5AC-87516A0F4C6E}"/>
                    </a:ext>
                  </a:extLst>
                </p:cNvPr>
                <p:cNvSpPr/>
                <p:nvPr/>
              </p:nvSpPr>
              <p:spPr>
                <a:xfrm>
                  <a:off x="7445122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44D06D40-E939-4037-A0C8-37830488AF91}"/>
                    </a:ext>
                  </a:extLst>
                </p:cNvPr>
                <p:cNvSpPr/>
                <p:nvPr/>
              </p:nvSpPr>
              <p:spPr>
                <a:xfrm>
                  <a:off x="7732388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D3F468EA-8100-48EC-959E-8F6384990D4A}"/>
                    </a:ext>
                  </a:extLst>
                </p:cNvPr>
                <p:cNvSpPr/>
                <p:nvPr/>
              </p:nvSpPr>
              <p:spPr>
                <a:xfrm>
                  <a:off x="7643940" y="5552031"/>
                  <a:ext cx="652170" cy="646419"/>
                </a:xfrm>
                <a:custGeom>
                  <a:avLst/>
                  <a:gdLst>
                    <a:gd name="connsiteX0" fmla="*/ 326085 w 652170"/>
                    <a:gd name="connsiteY0" fmla="*/ 129632 h 646419"/>
                    <a:gd name="connsiteX1" fmla="*/ 244198 w 652170"/>
                    <a:gd name="connsiteY1" fmla="*/ 367756 h 646419"/>
                    <a:gd name="connsiteX2" fmla="*/ 407973 w 652170"/>
                    <a:gd name="connsiteY2" fmla="*/ 367756 h 646419"/>
                    <a:gd name="connsiteX3" fmla="*/ 208813 w 652170"/>
                    <a:gd name="connsiteY3" fmla="*/ 0 h 646419"/>
                    <a:gd name="connsiteX4" fmla="*/ 443357 w 652170"/>
                    <a:gd name="connsiteY4" fmla="*/ 0 h 646419"/>
                    <a:gd name="connsiteX5" fmla="*/ 652170 w 652170"/>
                    <a:gd name="connsiteY5" fmla="*/ 646419 h 646419"/>
                    <a:gd name="connsiteX6" fmla="*/ 503801 w 652170"/>
                    <a:gd name="connsiteY6" fmla="*/ 646419 h 646419"/>
                    <a:gd name="connsiteX7" fmla="*/ 458743 w 652170"/>
                    <a:gd name="connsiteY7" fmla="*/ 515393 h 646419"/>
                    <a:gd name="connsiteX8" fmla="*/ 193428 w 652170"/>
                    <a:gd name="connsiteY8" fmla="*/ 515393 h 646419"/>
                    <a:gd name="connsiteX9" fmla="*/ 148370 w 652170"/>
                    <a:gd name="connsiteY9" fmla="*/ 646419 h 646419"/>
                    <a:gd name="connsiteX10" fmla="*/ 0 w 652170"/>
                    <a:gd name="connsiteY10" fmla="*/ 646419 h 64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2170" h="646419">
                      <a:moveTo>
                        <a:pt x="326085" y="129632"/>
                      </a:moveTo>
                      <a:lnTo>
                        <a:pt x="244198" y="367756"/>
                      </a:lnTo>
                      <a:lnTo>
                        <a:pt x="407973" y="367756"/>
                      </a:lnTo>
                      <a:close/>
                      <a:moveTo>
                        <a:pt x="208813" y="0"/>
                      </a:moveTo>
                      <a:lnTo>
                        <a:pt x="443357" y="0"/>
                      </a:lnTo>
                      <a:lnTo>
                        <a:pt x="652170" y="646419"/>
                      </a:lnTo>
                      <a:lnTo>
                        <a:pt x="503801" y="646419"/>
                      </a:lnTo>
                      <a:lnTo>
                        <a:pt x="458743" y="515393"/>
                      </a:lnTo>
                      <a:lnTo>
                        <a:pt x="193428" y="515393"/>
                      </a:lnTo>
                      <a:lnTo>
                        <a:pt x="148370" y="646419"/>
                      </a:lnTo>
                      <a:lnTo>
                        <a:pt x="0" y="64641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89397C8B-BA81-4802-8B08-F261BC0E68D1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DD476E8B-46FB-4317-88B3-134F0EADFB2A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091B8E0D-60DE-4A94-A37A-85AED5303C6F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407" name="グループ化 406">
                    <a:extLst>
                      <a:ext uri="{FF2B5EF4-FFF2-40B4-BE49-F238E27FC236}">
                        <a16:creationId xmlns:a16="http://schemas.microsoft.com/office/drawing/2014/main" id="{4C60D095-785F-4E81-BD49-DD030B60774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2" name="円/楕円 514">
                      <a:extLst>
                        <a:ext uri="{FF2B5EF4-FFF2-40B4-BE49-F238E27FC236}">
                          <a16:creationId xmlns:a16="http://schemas.microsoft.com/office/drawing/2014/main" id="{2C88E728-2140-405B-B9A0-59861D4831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3" name="円/楕円 515">
                      <a:extLst>
                        <a:ext uri="{FF2B5EF4-FFF2-40B4-BE49-F238E27FC236}">
                          <a16:creationId xmlns:a16="http://schemas.microsoft.com/office/drawing/2014/main" id="{5BE4AF9E-8619-4CD0-99B6-3548AB5904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8" name="グループ化 407">
                    <a:extLst>
                      <a:ext uri="{FF2B5EF4-FFF2-40B4-BE49-F238E27FC236}">
                        <a16:creationId xmlns:a16="http://schemas.microsoft.com/office/drawing/2014/main" id="{7AF58DD1-1C19-4CAE-A635-3B771F1D66B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0" name="円/楕円 512">
                      <a:extLst>
                        <a:ext uri="{FF2B5EF4-FFF2-40B4-BE49-F238E27FC236}">
                          <a16:creationId xmlns:a16="http://schemas.microsoft.com/office/drawing/2014/main" id="{16752002-9F9D-408B-BCFF-C76479E078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1" name="円/楕円 513">
                      <a:extLst>
                        <a:ext uri="{FF2B5EF4-FFF2-40B4-BE49-F238E27FC236}">
                          <a16:creationId xmlns:a16="http://schemas.microsoft.com/office/drawing/2014/main" id="{9D201DFD-398A-42AA-A29E-169182C310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9" name="円/楕円 511">
                    <a:extLst>
                      <a:ext uri="{FF2B5EF4-FFF2-40B4-BE49-F238E27FC236}">
                        <a16:creationId xmlns:a16="http://schemas.microsoft.com/office/drawing/2014/main" id="{AD15E2F5-D9BE-4BD5-962B-CD013C65B28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0" name="円/楕円 503">
                  <a:extLst>
                    <a:ext uri="{FF2B5EF4-FFF2-40B4-BE49-F238E27FC236}">
                      <a16:creationId xmlns:a16="http://schemas.microsoft.com/office/drawing/2014/main" id="{E62F0E4E-E13F-4F08-892D-2D10F180F99B}"/>
                    </a:ext>
                  </a:extLst>
                </p:cNvPr>
                <p:cNvSpPr/>
                <p:nvPr/>
              </p:nvSpPr>
              <p:spPr>
                <a:xfrm>
                  <a:off x="5409919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1" name="円/楕円 504">
                  <a:extLst>
                    <a:ext uri="{FF2B5EF4-FFF2-40B4-BE49-F238E27FC236}">
                      <a16:creationId xmlns:a16="http://schemas.microsoft.com/office/drawing/2014/main" id="{3D43A408-604C-4580-A430-067BE90BA7B4}"/>
                    </a:ext>
                  </a:extLst>
                </p:cNvPr>
                <p:cNvSpPr/>
                <p:nvPr/>
              </p:nvSpPr>
              <p:spPr>
                <a:xfrm>
                  <a:off x="5997860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2" name="円/楕円 505">
                  <a:extLst>
                    <a:ext uri="{FF2B5EF4-FFF2-40B4-BE49-F238E27FC236}">
                      <a16:creationId xmlns:a16="http://schemas.microsoft.com/office/drawing/2014/main" id="{4DC9A854-6B53-4F1E-BB21-EE21DC362502}"/>
                    </a:ext>
                  </a:extLst>
                </p:cNvPr>
                <p:cNvSpPr/>
                <p:nvPr/>
              </p:nvSpPr>
              <p:spPr>
                <a:xfrm>
                  <a:off x="5666768" y="3004913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3" name="円/楕円 507">
                  <a:extLst>
                    <a:ext uri="{FF2B5EF4-FFF2-40B4-BE49-F238E27FC236}">
                      <a16:creationId xmlns:a16="http://schemas.microsoft.com/office/drawing/2014/main" id="{96A91AE7-A845-406F-B5E9-C845DADC9DEF}"/>
                    </a:ext>
                  </a:extLst>
                </p:cNvPr>
                <p:cNvSpPr/>
                <p:nvPr/>
              </p:nvSpPr>
              <p:spPr>
                <a:xfrm>
                  <a:off x="5441914" y="2821724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4" name="円/楕円 508">
                  <a:extLst>
                    <a:ext uri="{FF2B5EF4-FFF2-40B4-BE49-F238E27FC236}">
                      <a16:creationId xmlns:a16="http://schemas.microsoft.com/office/drawing/2014/main" id="{66B67CCA-4456-4D80-874A-9588654B683D}"/>
                    </a:ext>
                  </a:extLst>
                </p:cNvPr>
                <p:cNvSpPr/>
                <p:nvPr/>
              </p:nvSpPr>
              <p:spPr>
                <a:xfrm>
                  <a:off x="6029855" y="2821724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5" name="月 404">
                  <a:extLst>
                    <a:ext uri="{FF2B5EF4-FFF2-40B4-BE49-F238E27FC236}">
                      <a16:creationId xmlns:a16="http://schemas.microsoft.com/office/drawing/2014/main" id="{702B486B-9A70-49F9-B6A7-7BACB87FA897}"/>
                    </a:ext>
                  </a:extLst>
                </p:cNvPr>
                <p:cNvSpPr/>
                <p:nvPr/>
              </p:nvSpPr>
              <p:spPr>
                <a:xfrm rot="54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6" name="月 405">
                  <a:extLst>
                    <a:ext uri="{FF2B5EF4-FFF2-40B4-BE49-F238E27FC236}">
                      <a16:creationId xmlns:a16="http://schemas.microsoft.com/office/drawing/2014/main" id="{C541EEF0-0627-4A41-8DA7-8F23EA5E0DC4}"/>
                    </a:ext>
                  </a:extLst>
                </p:cNvPr>
                <p:cNvSpPr/>
                <p:nvPr/>
              </p:nvSpPr>
              <p:spPr>
                <a:xfrm rot="5400000">
                  <a:off x="6057651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B6037AEC-0D49-4780-8FF4-A6ABAD2D746F}"/>
                </a:ext>
              </a:extLst>
            </p:cNvPr>
            <p:cNvGrpSpPr/>
            <p:nvPr/>
          </p:nvGrpSpPr>
          <p:grpSpPr>
            <a:xfrm>
              <a:off x="7702711" y="4908720"/>
              <a:ext cx="831096" cy="1160753"/>
              <a:chOff x="1747356" y="5088893"/>
              <a:chExt cx="831096" cy="1160753"/>
            </a:xfrm>
          </p:grpSpPr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1D09C074-5408-4BFE-974B-6C5CA5803E39}"/>
                  </a:ext>
                </a:extLst>
              </p:cNvPr>
              <p:cNvGrpSpPr/>
              <p:nvPr/>
            </p:nvGrpSpPr>
            <p:grpSpPr>
              <a:xfrm>
                <a:off x="1747356" y="5088893"/>
                <a:ext cx="562129" cy="174631"/>
                <a:chOff x="2169053" y="3345052"/>
                <a:chExt cx="3313050" cy="1087556"/>
              </a:xfrm>
            </p:grpSpPr>
            <p:sp>
              <p:nvSpPr>
                <p:cNvPr id="367" name="正方形/長方形 366">
                  <a:extLst>
                    <a:ext uri="{FF2B5EF4-FFF2-40B4-BE49-F238E27FC236}">
                      <a16:creationId xmlns:a16="http://schemas.microsoft.com/office/drawing/2014/main" id="{E4DC2339-2FB7-4574-89E4-B7E988BEB773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8AC4DA63-FAF4-4089-9106-B96CE65BA6F1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373" name="グループ化 372">
                    <a:extLst>
                      <a:ext uri="{FF2B5EF4-FFF2-40B4-BE49-F238E27FC236}">
                        <a16:creationId xmlns:a16="http://schemas.microsoft.com/office/drawing/2014/main" id="{68BC0BB1-3C64-4E83-B539-A74BF41BC1BC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386" name="フリーフォーム: 図形 385">
                      <a:extLst>
                        <a:ext uri="{FF2B5EF4-FFF2-40B4-BE49-F238E27FC236}">
                          <a16:creationId xmlns:a16="http://schemas.microsoft.com/office/drawing/2014/main" id="{6BB9CE42-0B73-4159-8A3F-32283E5A432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7" name="フリーフォーム: 図形 386">
                      <a:extLst>
                        <a:ext uri="{FF2B5EF4-FFF2-40B4-BE49-F238E27FC236}">
                          <a16:creationId xmlns:a16="http://schemas.microsoft.com/office/drawing/2014/main" id="{066B4BC5-76A2-43F5-A8E2-B278BEC15F5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8" name="フリーフォーム: 図形 387">
                      <a:extLst>
                        <a:ext uri="{FF2B5EF4-FFF2-40B4-BE49-F238E27FC236}">
                          <a16:creationId xmlns:a16="http://schemas.microsoft.com/office/drawing/2014/main" id="{E4476995-7F45-4163-BEA2-6616900EE34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9" name="フリーフォーム: 図形 388">
                      <a:extLst>
                        <a:ext uri="{FF2B5EF4-FFF2-40B4-BE49-F238E27FC236}">
                          <a16:creationId xmlns:a16="http://schemas.microsoft.com/office/drawing/2014/main" id="{BF6AA27F-758C-4EC0-A847-03D4BAD9357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0" name="フリーフォーム: 図形 389">
                      <a:extLst>
                        <a:ext uri="{FF2B5EF4-FFF2-40B4-BE49-F238E27FC236}">
                          <a16:creationId xmlns:a16="http://schemas.microsoft.com/office/drawing/2014/main" id="{091CC0F2-7CEC-4168-9C02-B2B85386C4C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1" name="フリーフォーム: 図形 390">
                      <a:extLst>
                        <a:ext uri="{FF2B5EF4-FFF2-40B4-BE49-F238E27FC236}">
                          <a16:creationId xmlns:a16="http://schemas.microsoft.com/office/drawing/2014/main" id="{44A1D7A5-A31B-46DB-91AF-B6FB32AB00B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2" name="フリーフォーム: 図形 391">
                      <a:extLst>
                        <a:ext uri="{FF2B5EF4-FFF2-40B4-BE49-F238E27FC236}">
                          <a16:creationId xmlns:a16="http://schemas.microsoft.com/office/drawing/2014/main" id="{E6E6DE0B-DA97-4124-B7AF-6A62126681A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3" name="フリーフォーム: 図形 392">
                      <a:extLst>
                        <a:ext uri="{FF2B5EF4-FFF2-40B4-BE49-F238E27FC236}">
                          <a16:creationId xmlns:a16="http://schemas.microsoft.com/office/drawing/2014/main" id="{1874872F-CEEC-4CEA-9F83-EA6AFBC6B43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4" name="フリーフォーム: 図形 393">
                      <a:extLst>
                        <a:ext uri="{FF2B5EF4-FFF2-40B4-BE49-F238E27FC236}">
                          <a16:creationId xmlns:a16="http://schemas.microsoft.com/office/drawing/2014/main" id="{8D5CF4AC-9F77-4BF8-B407-5558F9D2B66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374" name="グループ化 373">
                    <a:extLst>
                      <a:ext uri="{FF2B5EF4-FFF2-40B4-BE49-F238E27FC236}">
                        <a16:creationId xmlns:a16="http://schemas.microsoft.com/office/drawing/2014/main" id="{0E725E84-90A6-4389-B5F9-AEF90172241D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377" name="フリーフォーム: 図形 376">
                      <a:extLst>
                        <a:ext uri="{FF2B5EF4-FFF2-40B4-BE49-F238E27FC236}">
                          <a16:creationId xmlns:a16="http://schemas.microsoft.com/office/drawing/2014/main" id="{FB81C0CB-62D2-4BEA-AFEB-2A6DF003F26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78" name="フリーフォーム: 図形 377">
                      <a:extLst>
                        <a:ext uri="{FF2B5EF4-FFF2-40B4-BE49-F238E27FC236}">
                          <a16:creationId xmlns:a16="http://schemas.microsoft.com/office/drawing/2014/main" id="{3DC3B6E8-0A81-4098-8B3F-202600A4DF9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79" name="フリーフォーム: 図形 378">
                      <a:extLst>
                        <a:ext uri="{FF2B5EF4-FFF2-40B4-BE49-F238E27FC236}">
                          <a16:creationId xmlns:a16="http://schemas.microsoft.com/office/drawing/2014/main" id="{A02D8965-BA8F-46A0-91AF-3E374C7B82A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0" name="フリーフォーム: 図形 379">
                      <a:extLst>
                        <a:ext uri="{FF2B5EF4-FFF2-40B4-BE49-F238E27FC236}">
                          <a16:creationId xmlns:a16="http://schemas.microsoft.com/office/drawing/2014/main" id="{FD126081-16F1-4B34-A71D-7D2D3190561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1" name="フリーフォーム: 図形 380">
                      <a:extLst>
                        <a:ext uri="{FF2B5EF4-FFF2-40B4-BE49-F238E27FC236}">
                          <a16:creationId xmlns:a16="http://schemas.microsoft.com/office/drawing/2014/main" id="{A92E1911-27CC-4543-A61B-D97E7D224BD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2" name="フリーフォーム: 図形 381">
                      <a:extLst>
                        <a:ext uri="{FF2B5EF4-FFF2-40B4-BE49-F238E27FC236}">
                          <a16:creationId xmlns:a16="http://schemas.microsoft.com/office/drawing/2014/main" id="{FFBA8B77-22E8-4875-BAA6-A43E1ADC688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3" name="フリーフォーム: 図形 382">
                      <a:extLst>
                        <a:ext uri="{FF2B5EF4-FFF2-40B4-BE49-F238E27FC236}">
                          <a16:creationId xmlns:a16="http://schemas.microsoft.com/office/drawing/2014/main" id="{B0B8F4A6-A8BC-4B0C-B34F-72FB3F472AB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4" name="フリーフォーム: 図形 383">
                      <a:extLst>
                        <a:ext uri="{FF2B5EF4-FFF2-40B4-BE49-F238E27FC236}">
                          <a16:creationId xmlns:a16="http://schemas.microsoft.com/office/drawing/2014/main" id="{92776633-61D3-4B24-B4BA-0B858912FCF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5" name="フリーフォーム: 図形 384">
                      <a:extLst>
                        <a:ext uri="{FF2B5EF4-FFF2-40B4-BE49-F238E27FC236}">
                          <a16:creationId xmlns:a16="http://schemas.microsoft.com/office/drawing/2014/main" id="{6CC7D741-EC3D-4FBE-992B-DA3E505BD32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375" name="四角形: 上の 2 つの角を丸める 374">
                    <a:extLst>
                      <a:ext uri="{FF2B5EF4-FFF2-40B4-BE49-F238E27FC236}">
                        <a16:creationId xmlns:a16="http://schemas.microsoft.com/office/drawing/2014/main" id="{A6FE4C9A-2E7A-48BD-8E0C-5D68962B3EA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四角形: 上の 2 つの角を丸める 375">
                    <a:extLst>
                      <a:ext uri="{FF2B5EF4-FFF2-40B4-BE49-F238E27FC236}">
                        <a16:creationId xmlns:a16="http://schemas.microsoft.com/office/drawing/2014/main" id="{B291BEA5-26C7-480F-8D4F-BB98328FF9A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9" name="四角形: 角を丸くする 368">
                  <a:extLst>
                    <a:ext uri="{FF2B5EF4-FFF2-40B4-BE49-F238E27FC236}">
                      <a16:creationId xmlns:a16="http://schemas.microsoft.com/office/drawing/2014/main" id="{19FD229B-01B8-433A-8A62-9363A3BE8CED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7D3FF325-C19C-477F-A2D4-F9A8BC0335C8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74C85C93-2327-4997-B328-6564F8A9F8F7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四角形: 角を丸くする 371">
                  <a:extLst>
                    <a:ext uri="{FF2B5EF4-FFF2-40B4-BE49-F238E27FC236}">
                      <a16:creationId xmlns:a16="http://schemas.microsoft.com/office/drawing/2014/main" id="{3F657F8B-3E33-48D2-B834-9BA15E3CCBE1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A0E28565-1483-4570-AA52-AB3EE06B5F47}"/>
                  </a:ext>
                </a:extLst>
              </p:cNvPr>
              <p:cNvSpPr/>
              <p:nvPr/>
            </p:nvSpPr>
            <p:spPr>
              <a:xfrm rot="20078662">
                <a:off x="2255930" y="5173092"/>
                <a:ext cx="322522" cy="1076554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86005 w 354428"/>
                  <a:gd name="connsiteY8" fmla="*/ 1140869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78310 w 354428"/>
                  <a:gd name="connsiteY8" fmla="*/ 1056398 h 1317661"/>
                  <a:gd name="connsiteX9" fmla="*/ 82540 w 354428"/>
                  <a:gd name="connsiteY9" fmla="*/ 380500 h 1317661"/>
                  <a:gd name="connsiteX10" fmla="*/ 41633 w 354428"/>
                  <a:gd name="connsiteY10" fmla="*/ 342083 h 1317661"/>
                  <a:gd name="connsiteX11" fmla="*/ 3076 w 354428"/>
                  <a:gd name="connsiteY11" fmla="*/ 236884 h 1317661"/>
                  <a:gd name="connsiteX12" fmla="*/ 17190 w 354428"/>
                  <a:gd name="connsiteY12" fmla="*/ 89683 h 1317661"/>
                  <a:gd name="connsiteX13" fmla="*/ 61133 w 354428"/>
                  <a:gd name="connsiteY13" fmla="*/ 79838 h 1317661"/>
                  <a:gd name="connsiteX14" fmla="*/ 83989 w 354428"/>
                  <a:gd name="connsiteY14" fmla="*/ 48590 h 1317661"/>
                  <a:gd name="connsiteX15" fmla="*/ 123520 w 354428"/>
                  <a:gd name="connsiteY15" fmla="*/ 57379 h 1317661"/>
                  <a:gd name="connsiteX16" fmla="*/ 148988 w 354428"/>
                  <a:gd name="connsiteY16" fmla="*/ 22851 h 1317661"/>
                  <a:gd name="connsiteX17" fmla="*/ 191324 w 354428"/>
                  <a:gd name="connsiteY17" fmla="*/ 36083 h 1317661"/>
                  <a:gd name="connsiteX18" fmla="*/ 221239 w 354428"/>
                  <a:gd name="connsiteY18" fmla="*/ 442 h 1317661"/>
                  <a:gd name="connsiteX0" fmla="*/ 221239 w 354428"/>
                  <a:gd name="connsiteY0" fmla="*/ 442 h 1147803"/>
                  <a:gd name="connsiteX1" fmla="*/ 260602 w 354428"/>
                  <a:gd name="connsiteY1" fmla="*/ 34977 h 1147803"/>
                  <a:gd name="connsiteX2" fmla="*/ 277429 w 354428"/>
                  <a:gd name="connsiteY2" fmla="*/ 112193 h 1147803"/>
                  <a:gd name="connsiteX3" fmla="*/ 346021 w 354428"/>
                  <a:gd name="connsiteY3" fmla="*/ 77800 h 1147803"/>
                  <a:gd name="connsiteX4" fmla="*/ 334579 w 354428"/>
                  <a:gd name="connsiteY4" fmla="*/ 211948 h 1147803"/>
                  <a:gd name="connsiteX5" fmla="*/ 246016 w 354428"/>
                  <a:gd name="connsiteY5" fmla="*/ 367595 h 1147803"/>
                  <a:gd name="connsiteX6" fmla="*/ 260600 w 354428"/>
                  <a:gd name="connsiteY6" fmla="*/ 1063332 h 1147803"/>
                  <a:gd name="connsiteX7" fmla="*/ 156215 w 354428"/>
                  <a:gd name="connsiteY7" fmla="*/ 1147803 h 1147803"/>
                  <a:gd name="connsiteX8" fmla="*/ 78310 w 354428"/>
                  <a:gd name="connsiteY8" fmla="*/ 1056398 h 1147803"/>
                  <a:gd name="connsiteX9" fmla="*/ 82540 w 354428"/>
                  <a:gd name="connsiteY9" fmla="*/ 380500 h 1147803"/>
                  <a:gd name="connsiteX10" fmla="*/ 41633 w 354428"/>
                  <a:gd name="connsiteY10" fmla="*/ 342083 h 1147803"/>
                  <a:gd name="connsiteX11" fmla="*/ 3076 w 354428"/>
                  <a:gd name="connsiteY11" fmla="*/ 236884 h 1147803"/>
                  <a:gd name="connsiteX12" fmla="*/ 17190 w 354428"/>
                  <a:gd name="connsiteY12" fmla="*/ 89683 h 1147803"/>
                  <a:gd name="connsiteX13" fmla="*/ 61133 w 354428"/>
                  <a:gd name="connsiteY13" fmla="*/ 79838 h 1147803"/>
                  <a:gd name="connsiteX14" fmla="*/ 83989 w 354428"/>
                  <a:gd name="connsiteY14" fmla="*/ 48590 h 1147803"/>
                  <a:gd name="connsiteX15" fmla="*/ 123520 w 354428"/>
                  <a:gd name="connsiteY15" fmla="*/ 57379 h 1147803"/>
                  <a:gd name="connsiteX16" fmla="*/ 148988 w 354428"/>
                  <a:gd name="connsiteY16" fmla="*/ 22851 h 1147803"/>
                  <a:gd name="connsiteX17" fmla="*/ 191324 w 354428"/>
                  <a:gd name="connsiteY17" fmla="*/ 36083 h 1147803"/>
                  <a:gd name="connsiteX18" fmla="*/ 221239 w 354428"/>
                  <a:gd name="connsiteY18" fmla="*/ 442 h 1147803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5102"/>
                  <a:gd name="connsiteY0" fmla="*/ 442 h 1148746"/>
                  <a:gd name="connsiteX1" fmla="*/ 260602 w 355102"/>
                  <a:gd name="connsiteY1" fmla="*/ 34977 h 1148746"/>
                  <a:gd name="connsiteX2" fmla="*/ 277429 w 355102"/>
                  <a:gd name="connsiteY2" fmla="*/ 112193 h 1148746"/>
                  <a:gd name="connsiteX3" fmla="*/ 346021 w 355102"/>
                  <a:gd name="connsiteY3" fmla="*/ 77800 h 1148746"/>
                  <a:gd name="connsiteX4" fmla="*/ 334579 w 355102"/>
                  <a:gd name="connsiteY4" fmla="*/ 211948 h 1148746"/>
                  <a:gd name="connsiteX5" fmla="*/ 229466 w 355102"/>
                  <a:gd name="connsiteY5" fmla="*/ 377994 h 1148746"/>
                  <a:gd name="connsiteX6" fmla="*/ 260600 w 355102"/>
                  <a:gd name="connsiteY6" fmla="*/ 1063332 h 1148746"/>
                  <a:gd name="connsiteX7" fmla="*/ 156215 w 355102"/>
                  <a:gd name="connsiteY7" fmla="*/ 1147803 h 1148746"/>
                  <a:gd name="connsiteX8" fmla="*/ 78310 w 355102"/>
                  <a:gd name="connsiteY8" fmla="*/ 1056398 h 1148746"/>
                  <a:gd name="connsiteX9" fmla="*/ 82540 w 355102"/>
                  <a:gd name="connsiteY9" fmla="*/ 380500 h 1148746"/>
                  <a:gd name="connsiteX10" fmla="*/ 41633 w 355102"/>
                  <a:gd name="connsiteY10" fmla="*/ 342083 h 1148746"/>
                  <a:gd name="connsiteX11" fmla="*/ 3076 w 355102"/>
                  <a:gd name="connsiteY11" fmla="*/ 236884 h 1148746"/>
                  <a:gd name="connsiteX12" fmla="*/ 17190 w 355102"/>
                  <a:gd name="connsiteY12" fmla="*/ 89683 h 1148746"/>
                  <a:gd name="connsiteX13" fmla="*/ 61133 w 355102"/>
                  <a:gd name="connsiteY13" fmla="*/ 79838 h 1148746"/>
                  <a:gd name="connsiteX14" fmla="*/ 83989 w 355102"/>
                  <a:gd name="connsiteY14" fmla="*/ 48590 h 1148746"/>
                  <a:gd name="connsiteX15" fmla="*/ 123520 w 355102"/>
                  <a:gd name="connsiteY15" fmla="*/ 57379 h 1148746"/>
                  <a:gd name="connsiteX16" fmla="*/ 148988 w 355102"/>
                  <a:gd name="connsiteY16" fmla="*/ 22851 h 1148746"/>
                  <a:gd name="connsiteX17" fmla="*/ 191324 w 355102"/>
                  <a:gd name="connsiteY17" fmla="*/ 36083 h 1148746"/>
                  <a:gd name="connsiteX18" fmla="*/ 221239 w 355102"/>
                  <a:gd name="connsiteY18" fmla="*/ 442 h 1148746"/>
                  <a:gd name="connsiteX0" fmla="*/ 221239 w 355102"/>
                  <a:gd name="connsiteY0" fmla="*/ 442 h 1147829"/>
                  <a:gd name="connsiteX1" fmla="*/ 260602 w 355102"/>
                  <a:gd name="connsiteY1" fmla="*/ 34977 h 1147829"/>
                  <a:gd name="connsiteX2" fmla="*/ 277429 w 355102"/>
                  <a:gd name="connsiteY2" fmla="*/ 112193 h 1147829"/>
                  <a:gd name="connsiteX3" fmla="*/ 346021 w 355102"/>
                  <a:gd name="connsiteY3" fmla="*/ 77800 h 1147829"/>
                  <a:gd name="connsiteX4" fmla="*/ 334579 w 355102"/>
                  <a:gd name="connsiteY4" fmla="*/ 211948 h 1147829"/>
                  <a:gd name="connsiteX5" fmla="*/ 229466 w 355102"/>
                  <a:gd name="connsiteY5" fmla="*/ 377994 h 1147829"/>
                  <a:gd name="connsiteX6" fmla="*/ 257290 w 355102"/>
                  <a:gd name="connsiteY6" fmla="*/ 1047733 h 1147829"/>
                  <a:gd name="connsiteX7" fmla="*/ 156215 w 355102"/>
                  <a:gd name="connsiteY7" fmla="*/ 1147803 h 1147829"/>
                  <a:gd name="connsiteX8" fmla="*/ 78310 w 355102"/>
                  <a:gd name="connsiteY8" fmla="*/ 1056398 h 1147829"/>
                  <a:gd name="connsiteX9" fmla="*/ 82540 w 355102"/>
                  <a:gd name="connsiteY9" fmla="*/ 380500 h 1147829"/>
                  <a:gd name="connsiteX10" fmla="*/ 41633 w 355102"/>
                  <a:gd name="connsiteY10" fmla="*/ 342083 h 1147829"/>
                  <a:gd name="connsiteX11" fmla="*/ 3076 w 355102"/>
                  <a:gd name="connsiteY11" fmla="*/ 236884 h 1147829"/>
                  <a:gd name="connsiteX12" fmla="*/ 17190 w 355102"/>
                  <a:gd name="connsiteY12" fmla="*/ 89683 h 1147829"/>
                  <a:gd name="connsiteX13" fmla="*/ 61133 w 355102"/>
                  <a:gd name="connsiteY13" fmla="*/ 79838 h 1147829"/>
                  <a:gd name="connsiteX14" fmla="*/ 83989 w 355102"/>
                  <a:gd name="connsiteY14" fmla="*/ 48590 h 1147829"/>
                  <a:gd name="connsiteX15" fmla="*/ 123520 w 355102"/>
                  <a:gd name="connsiteY15" fmla="*/ 57379 h 1147829"/>
                  <a:gd name="connsiteX16" fmla="*/ 148988 w 355102"/>
                  <a:gd name="connsiteY16" fmla="*/ 22851 h 1147829"/>
                  <a:gd name="connsiteX17" fmla="*/ 191324 w 355102"/>
                  <a:gd name="connsiteY17" fmla="*/ 36083 h 1147829"/>
                  <a:gd name="connsiteX18" fmla="*/ 221239 w 355102"/>
                  <a:gd name="connsiteY18" fmla="*/ 442 h 1147829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04476"/>
                  <a:gd name="connsiteX1" fmla="*/ 260602 w 355102"/>
                  <a:gd name="connsiteY1" fmla="*/ 34977 h 1104476"/>
                  <a:gd name="connsiteX2" fmla="*/ 277429 w 355102"/>
                  <a:gd name="connsiteY2" fmla="*/ 112193 h 1104476"/>
                  <a:gd name="connsiteX3" fmla="*/ 346021 w 355102"/>
                  <a:gd name="connsiteY3" fmla="*/ 77800 h 1104476"/>
                  <a:gd name="connsiteX4" fmla="*/ 334579 w 355102"/>
                  <a:gd name="connsiteY4" fmla="*/ 211948 h 1104476"/>
                  <a:gd name="connsiteX5" fmla="*/ 229466 w 355102"/>
                  <a:gd name="connsiteY5" fmla="*/ 377994 h 1104476"/>
                  <a:gd name="connsiteX6" fmla="*/ 257290 w 355102"/>
                  <a:gd name="connsiteY6" fmla="*/ 1047733 h 1104476"/>
                  <a:gd name="connsiteX7" fmla="*/ 171109 w 355102"/>
                  <a:gd name="connsiteY7" fmla="*/ 1104472 h 1104476"/>
                  <a:gd name="connsiteX8" fmla="*/ 79964 w 355102"/>
                  <a:gd name="connsiteY8" fmla="*/ 1045998 h 1104476"/>
                  <a:gd name="connsiteX9" fmla="*/ 82540 w 355102"/>
                  <a:gd name="connsiteY9" fmla="*/ 380500 h 1104476"/>
                  <a:gd name="connsiteX10" fmla="*/ 41633 w 355102"/>
                  <a:gd name="connsiteY10" fmla="*/ 342083 h 1104476"/>
                  <a:gd name="connsiteX11" fmla="*/ 3076 w 355102"/>
                  <a:gd name="connsiteY11" fmla="*/ 236884 h 1104476"/>
                  <a:gd name="connsiteX12" fmla="*/ 17190 w 355102"/>
                  <a:gd name="connsiteY12" fmla="*/ 89683 h 1104476"/>
                  <a:gd name="connsiteX13" fmla="*/ 61133 w 355102"/>
                  <a:gd name="connsiteY13" fmla="*/ 79838 h 1104476"/>
                  <a:gd name="connsiteX14" fmla="*/ 83989 w 355102"/>
                  <a:gd name="connsiteY14" fmla="*/ 48590 h 1104476"/>
                  <a:gd name="connsiteX15" fmla="*/ 123520 w 355102"/>
                  <a:gd name="connsiteY15" fmla="*/ 57379 h 1104476"/>
                  <a:gd name="connsiteX16" fmla="*/ 148988 w 355102"/>
                  <a:gd name="connsiteY16" fmla="*/ 22851 h 1104476"/>
                  <a:gd name="connsiteX17" fmla="*/ 191324 w 355102"/>
                  <a:gd name="connsiteY17" fmla="*/ 36083 h 1104476"/>
                  <a:gd name="connsiteX18" fmla="*/ 221239 w 355102"/>
                  <a:gd name="connsiteY18" fmla="*/ 442 h 1104476"/>
                  <a:gd name="connsiteX0" fmla="*/ 221239 w 355102"/>
                  <a:gd name="connsiteY0" fmla="*/ 442 h 1105487"/>
                  <a:gd name="connsiteX1" fmla="*/ 260602 w 355102"/>
                  <a:gd name="connsiteY1" fmla="*/ 34977 h 1105487"/>
                  <a:gd name="connsiteX2" fmla="*/ 277429 w 355102"/>
                  <a:gd name="connsiteY2" fmla="*/ 112193 h 1105487"/>
                  <a:gd name="connsiteX3" fmla="*/ 346021 w 355102"/>
                  <a:gd name="connsiteY3" fmla="*/ 77800 h 1105487"/>
                  <a:gd name="connsiteX4" fmla="*/ 334579 w 355102"/>
                  <a:gd name="connsiteY4" fmla="*/ 211948 h 1105487"/>
                  <a:gd name="connsiteX5" fmla="*/ 229466 w 355102"/>
                  <a:gd name="connsiteY5" fmla="*/ 377994 h 1105487"/>
                  <a:gd name="connsiteX6" fmla="*/ 252325 w 355102"/>
                  <a:gd name="connsiteY6" fmla="*/ 1014801 h 1105487"/>
                  <a:gd name="connsiteX7" fmla="*/ 171109 w 355102"/>
                  <a:gd name="connsiteY7" fmla="*/ 1104472 h 1105487"/>
                  <a:gd name="connsiteX8" fmla="*/ 79964 w 355102"/>
                  <a:gd name="connsiteY8" fmla="*/ 1045998 h 1105487"/>
                  <a:gd name="connsiteX9" fmla="*/ 82540 w 355102"/>
                  <a:gd name="connsiteY9" fmla="*/ 380500 h 1105487"/>
                  <a:gd name="connsiteX10" fmla="*/ 41633 w 355102"/>
                  <a:gd name="connsiteY10" fmla="*/ 342083 h 1105487"/>
                  <a:gd name="connsiteX11" fmla="*/ 3076 w 355102"/>
                  <a:gd name="connsiteY11" fmla="*/ 236884 h 1105487"/>
                  <a:gd name="connsiteX12" fmla="*/ 17190 w 355102"/>
                  <a:gd name="connsiteY12" fmla="*/ 89683 h 1105487"/>
                  <a:gd name="connsiteX13" fmla="*/ 61133 w 355102"/>
                  <a:gd name="connsiteY13" fmla="*/ 79838 h 1105487"/>
                  <a:gd name="connsiteX14" fmla="*/ 83989 w 355102"/>
                  <a:gd name="connsiteY14" fmla="*/ 48590 h 1105487"/>
                  <a:gd name="connsiteX15" fmla="*/ 123520 w 355102"/>
                  <a:gd name="connsiteY15" fmla="*/ 57379 h 1105487"/>
                  <a:gd name="connsiteX16" fmla="*/ 148988 w 355102"/>
                  <a:gd name="connsiteY16" fmla="*/ 22851 h 1105487"/>
                  <a:gd name="connsiteX17" fmla="*/ 191324 w 355102"/>
                  <a:gd name="connsiteY17" fmla="*/ 36083 h 1105487"/>
                  <a:gd name="connsiteX18" fmla="*/ 221239 w 355102"/>
                  <a:gd name="connsiteY18" fmla="*/ 442 h 1105487"/>
                  <a:gd name="connsiteX0" fmla="*/ 221239 w 355102"/>
                  <a:gd name="connsiteY0" fmla="*/ 442 h 1104616"/>
                  <a:gd name="connsiteX1" fmla="*/ 260602 w 355102"/>
                  <a:gd name="connsiteY1" fmla="*/ 34977 h 1104616"/>
                  <a:gd name="connsiteX2" fmla="*/ 277429 w 355102"/>
                  <a:gd name="connsiteY2" fmla="*/ 112193 h 1104616"/>
                  <a:gd name="connsiteX3" fmla="*/ 346021 w 355102"/>
                  <a:gd name="connsiteY3" fmla="*/ 77800 h 1104616"/>
                  <a:gd name="connsiteX4" fmla="*/ 334579 w 355102"/>
                  <a:gd name="connsiteY4" fmla="*/ 211948 h 1104616"/>
                  <a:gd name="connsiteX5" fmla="*/ 229466 w 355102"/>
                  <a:gd name="connsiteY5" fmla="*/ 377994 h 1104616"/>
                  <a:gd name="connsiteX6" fmla="*/ 252325 w 355102"/>
                  <a:gd name="connsiteY6" fmla="*/ 1014801 h 1104616"/>
                  <a:gd name="connsiteX7" fmla="*/ 171109 w 355102"/>
                  <a:gd name="connsiteY7" fmla="*/ 1104472 h 1104616"/>
                  <a:gd name="connsiteX8" fmla="*/ 76654 w 355102"/>
                  <a:gd name="connsiteY8" fmla="*/ 995734 h 1104616"/>
                  <a:gd name="connsiteX9" fmla="*/ 82540 w 355102"/>
                  <a:gd name="connsiteY9" fmla="*/ 380500 h 1104616"/>
                  <a:gd name="connsiteX10" fmla="*/ 41633 w 355102"/>
                  <a:gd name="connsiteY10" fmla="*/ 342083 h 1104616"/>
                  <a:gd name="connsiteX11" fmla="*/ 3076 w 355102"/>
                  <a:gd name="connsiteY11" fmla="*/ 236884 h 1104616"/>
                  <a:gd name="connsiteX12" fmla="*/ 17190 w 355102"/>
                  <a:gd name="connsiteY12" fmla="*/ 89683 h 1104616"/>
                  <a:gd name="connsiteX13" fmla="*/ 61133 w 355102"/>
                  <a:gd name="connsiteY13" fmla="*/ 79838 h 1104616"/>
                  <a:gd name="connsiteX14" fmla="*/ 83989 w 355102"/>
                  <a:gd name="connsiteY14" fmla="*/ 48590 h 1104616"/>
                  <a:gd name="connsiteX15" fmla="*/ 123520 w 355102"/>
                  <a:gd name="connsiteY15" fmla="*/ 57379 h 1104616"/>
                  <a:gd name="connsiteX16" fmla="*/ 148988 w 355102"/>
                  <a:gd name="connsiteY16" fmla="*/ 22851 h 1104616"/>
                  <a:gd name="connsiteX17" fmla="*/ 191324 w 355102"/>
                  <a:gd name="connsiteY17" fmla="*/ 36083 h 1104616"/>
                  <a:gd name="connsiteX18" fmla="*/ 221239 w 355102"/>
                  <a:gd name="connsiteY18" fmla="*/ 442 h 1104616"/>
                  <a:gd name="connsiteX0" fmla="*/ 221239 w 355102"/>
                  <a:gd name="connsiteY0" fmla="*/ 442 h 1104473"/>
                  <a:gd name="connsiteX1" fmla="*/ 260602 w 355102"/>
                  <a:gd name="connsiteY1" fmla="*/ 34977 h 1104473"/>
                  <a:gd name="connsiteX2" fmla="*/ 277429 w 355102"/>
                  <a:gd name="connsiteY2" fmla="*/ 112193 h 1104473"/>
                  <a:gd name="connsiteX3" fmla="*/ 346021 w 355102"/>
                  <a:gd name="connsiteY3" fmla="*/ 77800 h 1104473"/>
                  <a:gd name="connsiteX4" fmla="*/ 334579 w 355102"/>
                  <a:gd name="connsiteY4" fmla="*/ 211948 h 1104473"/>
                  <a:gd name="connsiteX5" fmla="*/ 229466 w 355102"/>
                  <a:gd name="connsiteY5" fmla="*/ 377994 h 1104473"/>
                  <a:gd name="connsiteX6" fmla="*/ 252325 w 355102"/>
                  <a:gd name="connsiteY6" fmla="*/ 1014801 h 1104473"/>
                  <a:gd name="connsiteX7" fmla="*/ 171109 w 355102"/>
                  <a:gd name="connsiteY7" fmla="*/ 1104472 h 1104473"/>
                  <a:gd name="connsiteX8" fmla="*/ 76654 w 355102"/>
                  <a:gd name="connsiteY8" fmla="*/ 995734 h 1104473"/>
                  <a:gd name="connsiteX9" fmla="*/ 82540 w 355102"/>
                  <a:gd name="connsiteY9" fmla="*/ 380500 h 1104473"/>
                  <a:gd name="connsiteX10" fmla="*/ 41633 w 355102"/>
                  <a:gd name="connsiteY10" fmla="*/ 342083 h 1104473"/>
                  <a:gd name="connsiteX11" fmla="*/ 3076 w 355102"/>
                  <a:gd name="connsiteY11" fmla="*/ 236884 h 1104473"/>
                  <a:gd name="connsiteX12" fmla="*/ 17190 w 355102"/>
                  <a:gd name="connsiteY12" fmla="*/ 89683 h 1104473"/>
                  <a:gd name="connsiteX13" fmla="*/ 61133 w 355102"/>
                  <a:gd name="connsiteY13" fmla="*/ 79838 h 1104473"/>
                  <a:gd name="connsiteX14" fmla="*/ 83989 w 355102"/>
                  <a:gd name="connsiteY14" fmla="*/ 48590 h 1104473"/>
                  <a:gd name="connsiteX15" fmla="*/ 123520 w 355102"/>
                  <a:gd name="connsiteY15" fmla="*/ 57379 h 1104473"/>
                  <a:gd name="connsiteX16" fmla="*/ 148988 w 355102"/>
                  <a:gd name="connsiteY16" fmla="*/ 22851 h 1104473"/>
                  <a:gd name="connsiteX17" fmla="*/ 191324 w 355102"/>
                  <a:gd name="connsiteY17" fmla="*/ 36083 h 1104473"/>
                  <a:gd name="connsiteX18" fmla="*/ 221239 w 355102"/>
                  <a:gd name="connsiteY18" fmla="*/ 442 h 1104473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  <a:gd name="connsiteX0" fmla="*/ 221239 w 355102"/>
                  <a:gd name="connsiteY0" fmla="*/ 442 h 1139335"/>
                  <a:gd name="connsiteX1" fmla="*/ 260602 w 355102"/>
                  <a:gd name="connsiteY1" fmla="*/ 34977 h 1139335"/>
                  <a:gd name="connsiteX2" fmla="*/ 277429 w 355102"/>
                  <a:gd name="connsiteY2" fmla="*/ 112193 h 1139335"/>
                  <a:gd name="connsiteX3" fmla="*/ 346021 w 355102"/>
                  <a:gd name="connsiteY3" fmla="*/ 77800 h 1139335"/>
                  <a:gd name="connsiteX4" fmla="*/ 334579 w 355102"/>
                  <a:gd name="connsiteY4" fmla="*/ 211948 h 1139335"/>
                  <a:gd name="connsiteX5" fmla="*/ 229466 w 355102"/>
                  <a:gd name="connsiteY5" fmla="*/ 377994 h 1139335"/>
                  <a:gd name="connsiteX6" fmla="*/ 252325 w 355102"/>
                  <a:gd name="connsiteY6" fmla="*/ 999202 h 1139335"/>
                  <a:gd name="connsiteX7" fmla="*/ 171109 w 355102"/>
                  <a:gd name="connsiteY7" fmla="*/ 1104472 h 1139335"/>
                  <a:gd name="connsiteX8" fmla="*/ 40345 w 355102"/>
                  <a:gd name="connsiteY8" fmla="*/ 1115906 h 1139335"/>
                  <a:gd name="connsiteX9" fmla="*/ 82540 w 355102"/>
                  <a:gd name="connsiteY9" fmla="*/ 380500 h 1139335"/>
                  <a:gd name="connsiteX10" fmla="*/ 41633 w 355102"/>
                  <a:gd name="connsiteY10" fmla="*/ 342083 h 1139335"/>
                  <a:gd name="connsiteX11" fmla="*/ 3076 w 355102"/>
                  <a:gd name="connsiteY11" fmla="*/ 236884 h 1139335"/>
                  <a:gd name="connsiteX12" fmla="*/ 17190 w 355102"/>
                  <a:gd name="connsiteY12" fmla="*/ 89683 h 1139335"/>
                  <a:gd name="connsiteX13" fmla="*/ 61133 w 355102"/>
                  <a:gd name="connsiteY13" fmla="*/ 79838 h 1139335"/>
                  <a:gd name="connsiteX14" fmla="*/ 83989 w 355102"/>
                  <a:gd name="connsiteY14" fmla="*/ 48590 h 1139335"/>
                  <a:gd name="connsiteX15" fmla="*/ 123520 w 355102"/>
                  <a:gd name="connsiteY15" fmla="*/ 57379 h 1139335"/>
                  <a:gd name="connsiteX16" fmla="*/ 148988 w 355102"/>
                  <a:gd name="connsiteY16" fmla="*/ 22851 h 1139335"/>
                  <a:gd name="connsiteX17" fmla="*/ 191324 w 355102"/>
                  <a:gd name="connsiteY17" fmla="*/ 36083 h 1139335"/>
                  <a:gd name="connsiteX18" fmla="*/ 221239 w 355102"/>
                  <a:gd name="connsiteY18" fmla="*/ 442 h 1139335"/>
                  <a:gd name="connsiteX0" fmla="*/ 221239 w 355102"/>
                  <a:gd name="connsiteY0" fmla="*/ 442 h 1186203"/>
                  <a:gd name="connsiteX1" fmla="*/ 260602 w 355102"/>
                  <a:gd name="connsiteY1" fmla="*/ 34977 h 1186203"/>
                  <a:gd name="connsiteX2" fmla="*/ 277429 w 355102"/>
                  <a:gd name="connsiteY2" fmla="*/ 112193 h 1186203"/>
                  <a:gd name="connsiteX3" fmla="*/ 346021 w 355102"/>
                  <a:gd name="connsiteY3" fmla="*/ 77800 h 1186203"/>
                  <a:gd name="connsiteX4" fmla="*/ 334579 w 355102"/>
                  <a:gd name="connsiteY4" fmla="*/ 211948 h 1186203"/>
                  <a:gd name="connsiteX5" fmla="*/ 229466 w 355102"/>
                  <a:gd name="connsiteY5" fmla="*/ 377994 h 1186203"/>
                  <a:gd name="connsiteX6" fmla="*/ 248805 w 355102"/>
                  <a:gd name="connsiteY6" fmla="*/ 1175833 h 1186203"/>
                  <a:gd name="connsiteX7" fmla="*/ 171109 w 355102"/>
                  <a:gd name="connsiteY7" fmla="*/ 1104472 h 1186203"/>
                  <a:gd name="connsiteX8" fmla="*/ 40345 w 355102"/>
                  <a:gd name="connsiteY8" fmla="*/ 1115906 h 1186203"/>
                  <a:gd name="connsiteX9" fmla="*/ 82540 w 355102"/>
                  <a:gd name="connsiteY9" fmla="*/ 380500 h 1186203"/>
                  <a:gd name="connsiteX10" fmla="*/ 41633 w 355102"/>
                  <a:gd name="connsiteY10" fmla="*/ 342083 h 1186203"/>
                  <a:gd name="connsiteX11" fmla="*/ 3076 w 355102"/>
                  <a:gd name="connsiteY11" fmla="*/ 236884 h 1186203"/>
                  <a:gd name="connsiteX12" fmla="*/ 17190 w 355102"/>
                  <a:gd name="connsiteY12" fmla="*/ 89683 h 1186203"/>
                  <a:gd name="connsiteX13" fmla="*/ 61133 w 355102"/>
                  <a:gd name="connsiteY13" fmla="*/ 79838 h 1186203"/>
                  <a:gd name="connsiteX14" fmla="*/ 83989 w 355102"/>
                  <a:gd name="connsiteY14" fmla="*/ 48590 h 1186203"/>
                  <a:gd name="connsiteX15" fmla="*/ 123520 w 355102"/>
                  <a:gd name="connsiteY15" fmla="*/ 57379 h 1186203"/>
                  <a:gd name="connsiteX16" fmla="*/ 148988 w 355102"/>
                  <a:gd name="connsiteY16" fmla="*/ 22851 h 1186203"/>
                  <a:gd name="connsiteX17" fmla="*/ 191324 w 355102"/>
                  <a:gd name="connsiteY17" fmla="*/ 36083 h 1186203"/>
                  <a:gd name="connsiteX18" fmla="*/ 221239 w 355102"/>
                  <a:gd name="connsiteY18" fmla="*/ 442 h 1186203"/>
                  <a:gd name="connsiteX0" fmla="*/ 221239 w 355102"/>
                  <a:gd name="connsiteY0" fmla="*/ 442 h 1185586"/>
                  <a:gd name="connsiteX1" fmla="*/ 260602 w 355102"/>
                  <a:gd name="connsiteY1" fmla="*/ 34977 h 1185586"/>
                  <a:gd name="connsiteX2" fmla="*/ 277429 w 355102"/>
                  <a:gd name="connsiteY2" fmla="*/ 112193 h 1185586"/>
                  <a:gd name="connsiteX3" fmla="*/ 346021 w 355102"/>
                  <a:gd name="connsiteY3" fmla="*/ 77800 h 1185586"/>
                  <a:gd name="connsiteX4" fmla="*/ 334579 w 355102"/>
                  <a:gd name="connsiteY4" fmla="*/ 211948 h 1185586"/>
                  <a:gd name="connsiteX5" fmla="*/ 229466 w 355102"/>
                  <a:gd name="connsiteY5" fmla="*/ 377994 h 1185586"/>
                  <a:gd name="connsiteX6" fmla="*/ 248805 w 355102"/>
                  <a:gd name="connsiteY6" fmla="*/ 1175833 h 1185586"/>
                  <a:gd name="connsiteX7" fmla="*/ 171109 w 355102"/>
                  <a:gd name="connsiteY7" fmla="*/ 1104472 h 1185586"/>
                  <a:gd name="connsiteX8" fmla="*/ 39088 w 355102"/>
                  <a:gd name="connsiteY8" fmla="*/ 1170640 h 1185586"/>
                  <a:gd name="connsiteX9" fmla="*/ 82540 w 355102"/>
                  <a:gd name="connsiteY9" fmla="*/ 380500 h 1185586"/>
                  <a:gd name="connsiteX10" fmla="*/ 41633 w 355102"/>
                  <a:gd name="connsiteY10" fmla="*/ 342083 h 1185586"/>
                  <a:gd name="connsiteX11" fmla="*/ 3076 w 355102"/>
                  <a:gd name="connsiteY11" fmla="*/ 236884 h 1185586"/>
                  <a:gd name="connsiteX12" fmla="*/ 17190 w 355102"/>
                  <a:gd name="connsiteY12" fmla="*/ 89683 h 1185586"/>
                  <a:gd name="connsiteX13" fmla="*/ 61133 w 355102"/>
                  <a:gd name="connsiteY13" fmla="*/ 79838 h 1185586"/>
                  <a:gd name="connsiteX14" fmla="*/ 83989 w 355102"/>
                  <a:gd name="connsiteY14" fmla="*/ 48590 h 1185586"/>
                  <a:gd name="connsiteX15" fmla="*/ 123520 w 355102"/>
                  <a:gd name="connsiteY15" fmla="*/ 57379 h 1185586"/>
                  <a:gd name="connsiteX16" fmla="*/ 148988 w 355102"/>
                  <a:gd name="connsiteY16" fmla="*/ 22851 h 1185586"/>
                  <a:gd name="connsiteX17" fmla="*/ 191324 w 355102"/>
                  <a:gd name="connsiteY17" fmla="*/ 36083 h 1185586"/>
                  <a:gd name="connsiteX18" fmla="*/ 221239 w 355102"/>
                  <a:gd name="connsiteY18" fmla="*/ 442 h 1185586"/>
                  <a:gd name="connsiteX0" fmla="*/ 221239 w 355102"/>
                  <a:gd name="connsiteY0" fmla="*/ 442 h 1271567"/>
                  <a:gd name="connsiteX1" fmla="*/ 260602 w 355102"/>
                  <a:gd name="connsiteY1" fmla="*/ 34977 h 1271567"/>
                  <a:gd name="connsiteX2" fmla="*/ 277429 w 355102"/>
                  <a:gd name="connsiteY2" fmla="*/ 112193 h 1271567"/>
                  <a:gd name="connsiteX3" fmla="*/ 346021 w 355102"/>
                  <a:gd name="connsiteY3" fmla="*/ 77800 h 1271567"/>
                  <a:gd name="connsiteX4" fmla="*/ 334579 w 355102"/>
                  <a:gd name="connsiteY4" fmla="*/ 211948 h 1271567"/>
                  <a:gd name="connsiteX5" fmla="*/ 229466 w 355102"/>
                  <a:gd name="connsiteY5" fmla="*/ 377994 h 1271567"/>
                  <a:gd name="connsiteX6" fmla="*/ 248805 w 355102"/>
                  <a:gd name="connsiteY6" fmla="*/ 1175833 h 1271567"/>
                  <a:gd name="connsiteX7" fmla="*/ 155372 w 355102"/>
                  <a:gd name="connsiteY7" fmla="*/ 1256510 h 1271567"/>
                  <a:gd name="connsiteX8" fmla="*/ 39088 w 355102"/>
                  <a:gd name="connsiteY8" fmla="*/ 1170640 h 1271567"/>
                  <a:gd name="connsiteX9" fmla="*/ 82540 w 355102"/>
                  <a:gd name="connsiteY9" fmla="*/ 380500 h 1271567"/>
                  <a:gd name="connsiteX10" fmla="*/ 41633 w 355102"/>
                  <a:gd name="connsiteY10" fmla="*/ 342083 h 1271567"/>
                  <a:gd name="connsiteX11" fmla="*/ 3076 w 355102"/>
                  <a:gd name="connsiteY11" fmla="*/ 236884 h 1271567"/>
                  <a:gd name="connsiteX12" fmla="*/ 17190 w 355102"/>
                  <a:gd name="connsiteY12" fmla="*/ 89683 h 1271567"/>
                  <a:gd name="connsiteX13" fmla="*/ 61133 w 355102"/>
                  <a:gd name="connsiteY13" fmla="*/ 79838 h 1271567"/>
                  <a:gd name="connsiteX14" fmla="*/ 83989 w 355102"/>
                  <a:gd name="connsiteY14" fmla="*/ 48590 h 1271567"/>
                  <a:gd name="connsiteX15" fmla="*/ 123520 w 355102"/>
                  <a:gd name="connsiteY15" fmla="*/ 57379 h 1271567"/>
                  <a:gd name="connsiteX16" fmla="*/ 148988 w 355102"/>
                  <a:gd name="connsiteY16" fmla="*/ 22851 h 1271567"/>
                  <a:gd name="connsiteX17" fmla="*/ 191324 w 355102"/>
                  <a:gd name="connsiteY17" fmla="*/ 36083 h 1271567"/>
                  <a:gd name="connsiteX18" fmla="*/ 221239 w 355102"/>
                  <a:gd name="connsiteY18" fmla="*/ 442 h 1271567"/>
                  <a:gd name="connsiteX0" fmla="*/ 221239 w 355102"/>
                  <a:gd name="connsiteY0" fmla="*/ 442 h 1271567"/>
                  <a:gd name="connsiteX1" fmla="*/ 260602 w 355102"/>
                  <a:gd name="connsiteY1" fmla="*/ 34977 h 1271567"/>
                  <a:gd name="connsiteX2" fmla="*/ 277429 w 355102"/>
                  <a:gd name="connsiteY2" fmla="*/ 112193 h 1271567"/>
                  <a:gd name="connsiteX3" fmla="*/ 346021 w 355102"/>
                  <a:gd name="connsiteY3" fmla="*/ 77800 h 1271567"/>
                  <a:gd name="connsiteX4" fmla="*/ 334579 w 355102"/>
                  <a:gd name="connsiteY4" fmla="*/ 211948 h 1271567"/>
                  <a:gd name="connsiteX5" fmla="*/ 229466 w 355102"/>
                  <a:gd name="connsiteY5" fmla="*/ 377994 h 1271567"/>
                  <a:gd name="connsiteX6" fmla="*/ 248805 w 355102"/>
                  <a:gd name="connsiteY6" fmla="*/ 1175833 h 1271567"/>
                  <a:gd name="connsiteX7" fmla="*/ 155372 w 355102"/>
                  <a:gd name="connsiteY7" fmla="*/ 1256510 h 1271567"/>
                  <a:gd name="connsiteX8" fmla="*/ 39088 w 355102"/>
                  <a:gd name="connsiteY8" fmla="*/ 1170640 h 1271567"/>
                  <a:gd name="connsiteX9" fmla="*/ 82540 w 355102"/>
                  <a:gd name="connsiteY9" fmla="*/ 380500 h 1271567"/>
                  <a:gd name="connsiteX10" fmla="*/ 41633 w 355102"/>
                  <a:gd name="connsiteY10" fmla="*/ 342083 h 1271567"/>
                  <a:gd name="connsiteX11" fmla="*/ 3076 w 355102"/>
                  <a:gd name="connsiteY11" fmla="*/ 236884 h 1271567"/>
                  <a:gd name="connsiteX12" fmla="*/ 17190 w 355102"/>
                  <a:gd name="connsiteY12" fmla="*/ 89683 h 1271567"/>
                  <a:gd name="connsiteX13" fmla="*/ 61133 w 355102"/>
                  <a:gd name="connsiteY13" fmla="*/ 79838 h 1271567"/>
                  <a:gd name="connsiteX14" fmla="*/ 83989 w 355102"/>
                  <a:gd name="connsiteY14" fmla="*/ 48590 h 1271567"/>
                  <a:gd name="connsiteX15" fmla="*/ 123520 w 355102"/>
                  <a:gd name="connsiteY15" fmla="*/ 57379 h 1271567"/>
                  <a:gd name="connsiteX16" fmla="*/ 148988 w 355102"/>
                  <a:gd name="connsiteY16" fmla="*/ 22851 h 1271567"/>
                  <a:gd name="connsiteX17" fmla="*/ 191324 w 355102"/>
                  <a:gd name="connsiteY17" fmla="*/ 36083 h 1271567"/>
                  <a:gd name="connsiteX18" fmla="*/ 221239 w 355102"/>
                  <a:gd name="connsiteY18" fmla="*/ 442 h 1271567"/>
                  <a:gd name="connsiteX0" fmla="*/ 221239 w 355102"/>
                  <a:gd name="connsiteY0" fmla="*/ 442 h 1256624"/>
                  <a:gd name="connsiteX1" fmla="*/ 260602 w 355102"/>
                  <a:gd name="connsiteY1" fmla="*/ 34977 h 1256624"/>
                  <a:gd name="connsiteX2" fmla="*/ 277429 w 355102"/>
                  <a:gd name="connsiteY2" fmla="*/ 112193 h 1256624"/>
                  <a:gd name="connsiteX3" fmla="*/ 346021 w 355102"/>
                  <a:gd name="connsiteY3" fmla="*/ 77800 h 1256624"/>
                  <a:gd name="connsiteX4" fmla="*/ 334579 w 355102"/>
                  <a:gd name="connsiteY4" fmla="*/ 211948 h 1256624"/>
                  <a:gd name="connsiteX5" fmla="*/ 229466 w 355102"/>
                  <a:gd name="connsiteY5" fmla="*/ 377994 h 1256624"/>
                  <a:gd name="connsiteX6" fmla="*/ 248805 w 355102"/>
                  <a:gd name="connsiteY6" fmla="*/ 1175833 h 1256624"/>
                  <a:gd name="connsiteX7" fmla="*/ 155372 w 355102"/>
                  <a:gd name="connsiteY7" fmla="*/ 1256510 h 1256624"/>
                  <a:gd name="connsiteX8" fmla="*/ 39088 w 355102"/>
                  <a:gd name="connsiteY8" fmla="*/ 1170640 h 1256624"/>
                  <a:gd name="connsiteX9" fmla="*/ 82540 w 355102"/>
                  <a:gd name="connsiteY9" fmla="*/ 380500 h 1256624"/>
                  <a:gd name="connsiteX10" fmla="*/ 41633 w 355102"/>
                  <a:gd name="connsiteY10" fmla="*/ 342083 h 1256624"/>
                  <a:gd name="connsiteX11" fmla="*/ 3076 w 355102"/>
                  <a:gd name="connsiteY11" fmla="*/ 236884 h 1256624"/>
                  <a:gd name="connsiteX12" fmla="*/ 17190 w 355102"/>
                  <a:gd name="connsiteY12" fmla="*/ 89683 h 1256624"/>
                  <a:gd name="connsiteX13" fmla="*/ 61133 w 355102"/>
                  <a:gd name="connsiteY13" fmla="*/ 79838 h 1256624"/>
                  <a:gd name="connsiteX14" fmla="*/ 83989 w 355102"/>
                  <a:gd name="connsiteY14" fmla="*/ 48590 h 1256624"/>
                  <a:gd name="connsiteX15" fmla="*/ 123520 w 355102"/>
                  <a:gd name="connsiteY15" fmla="*/ 57379 h 1256624"/>
                  <a:gd name="connsiteX16" fmla="*/ 148988 w 355102"/>
                  <a:gd name="connsiteY16" fmla="*/ 22851 h 1256624"/>
                  <a:gd name="connsiteX17" fmla="*/ 191324 w 355102"/>
                  <a:gd name="connsiteY17" fmla="*/ 36083 h 1256624"/>
                  <a:gd name="connsiteX18" fmla="*/ 221239 w 355102"/>
                  <a:gd name="connsiteY18" fmla="*/ 442 h 1256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5102" h="1256624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4005" y="161916"/>
                      <a:pt x="334579" y="211948"/>
                    </a:cubicBezTo>
                    <a:cubicBezTo>
                      <a:pt x="315153" y="261980"/>
                      <a:pt x="281739" y="324073"/>
                      <a:pt x="229466" y="377994"/>
                    </a:cubicBezTo>
                    <a:cubicBezTo>
                      <a:pt x="238741" y="601240"/>
                      <a:pt x="271868" y="1096314"/>
                      <a:pt x="248805" y="1175833"/>
                    </a:cubicBezTo>
                    <a:cubicBezTo>
                      <a:pt x="225742" y="1255352"/>
                      <a:pt x="190325" y="1257375"/>
                      <a:pt x="155372" y="1256510"/>
                    </a:cubicBezTo>
                    <a:cubicBezTo>
                      <a:pt x="120419" y="1255645"/>
                      <a:pt x="51113" y="1251991"/>
                      <a:pt x="39088" y="1170640"/>
                    </a:cubicBezTo>
                    <a:cubicBezTo>
                      <a:pt x="27063" y="1089289"/>
                      <a:pt x="81130" y="605799"/>
                      <a:pt x="82540" y="380500"/>
                    </a:cubicBez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08FC4D9-F66E-4DCC-A327-3F1291083333}"/>
              </a:ext>
            </a:extLst>
          </p:cNvPr>
          <p:cNvGrpSpPr/>
          <p:nvPr/>
        </p:nvGrpSpPr>
        <p:grpSpPr>
          <a:xfrm>
            <a:off x="1361732" y="830100"/>
            <a:ext cx="1373100" cy="2706033"/>
            <a:chOff x="1361732" y="830100"/>
            <a:chExt cx="1373100" cy="270603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C3F1891-FCCB-4C2B-B0D1-18F9C0EFCBD5}"/>
                </a:ext>
              </a:extLst>
            </p:cNvPr>
            <p:cNvGrpSpPr/>
            <p:nvPr/>
          </p:nvGrpSpPr>
          <p:grpSpPr>
            <a:xfrm>
              <a:off x="1361732" y="830100"/>
              <a:ext cx="1293346" cy="2706033"/>
              <a:chOff x="1361732" y="830100"/>
              <a:chExt cx="1293346" cy="2706033"/>
            </a:xfrm>
          </p:grpSpPr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99426380-76A3-473A-9F4A-21AF5B50F978}"/>
                  </a:ext>
                </a:extLst>
              </p:cNvPr>
              <p:cNvGrpSpPr/>
              <p:nvPr/>
            </p:nvGrpSpPr>
            <p:grpSpPr>
              <a:xfrm>
                <a:off x="1361732" y="2014348"/>
                <a:ext cx="1231031" cy="1521785"/>
                <a:chOff x="1361732" y="2014348"/>
                <a:chExt cx="1231031" cy="1521785"/>
              </a:xfrm>
            </p:grpSpPr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FCF23C18-D0B2-464B-B491-C49F81D8E305}"/>
                    </a:ext>
                  </a:extLst>
                </p:cNvPr>
                <p:cNvSpPr/>
                <p:nvPr/>
              </p:nvSpPr>
              <p:spPr>
                <a:xfrm>
                  <a:off x="17792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71E3D10B-C44E-4B2D-9B56-AEC38A3E3656}"/>
                    </a:ext>
                  </a:extLst>
                </p:cNvPr>
                <p:cNvGrpSpPr/>
                <p:nvPr/>
              </p:nvGrpSpPr>
              <p:grpSpPr>
                <a:xfrm>
                  <a:off x="18621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82" name="四角形: 上の 2 つの角を丸める 81">
                    <a:extLst>
                      <a:ext uri="{FF2B5EF4-FFF2-40B4-BE49-F238E27FC236}">
                        <a16:creationId xmlns:a16="http://schemas.microsoft.com/office/drawing/2014/main" id="{32402752-8F69-4334-8326-DDD427E84455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" name="四角形: 上の 2 つの角を丸める 82">
                    <a:extLst>
                      <a:ext uri="{FF2B5EF4-FFF2-40B4-BE49-F238E27FC236}">
                        <a16:creationId xmlns:a16="http://schemas.microsoft.com/office/drawing/2014/main" id="{C5223B84-5D0C-46EC-A58A-1D81EBA405EB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57AB5D48-86B3-4D64-AF0F-CEFF74629FA6}"/>
                    </a:ext>
                  </a:extLst>
                </p:cNvPr>
                <p:cNvGrpSpPr/>
                <p:nvPr/>
              </p:nvGrpSpPr>
              <p:grpSpPr>
                <a:xfrm>
                  <a:off x="1836726" y="2130860"/>
                  <a:ext cx="365418" cy="186718"/>
                  <a:chOff x="1803357" y="2130860"/>
                  <a:chExt cx="365418" cy="186718"/>
                </a:xfrm>
                <a:solidFill>
                  <a:schemeClr val="tx1">
                    <a:lumMod val="95000"/>
                    <a:lumOff val="5000"/>
                  </a:schemeClr>
                </a:solidFill>
              </p:grpSpPr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6DAF68A5-ED21-456B-B1D3-EFE3F9342223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EC21FCD1-57F4-461A-A52E-3745B4B44FF2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661647FA-2E2A-4F87-8259-71BCB4A3844D}"/>
                    </a:ext>
                  </a:extLst>
                </p:cNvPr>
                <p:cNvSpPr/>
                <p:nvPr/>
              </p:nvSpPr>
              <p:spPr>
                <a:xfrm>
                  <a:off x="1361732" y="2358504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" name="片側の 2 つの角を丸めた四角形 144">
                  <a:extLst>
                    <a:ext uri="{FF2B5EF4-FFF2-40B4-BE49-F238E27FC236}">
                      <a16:creationId xmlns:a16="http://schemas.microsoft.com/office/drawing/2014/main" id="{B022B1F4-7E22-41D9-BC42-ED105F9CB29A}"/>
                    </a:ext>
                  </a:extLst>
                </p:cNvPr>
                <p:cNvSpPr/>
                <p:nvPr/>
              </p:nvSpPr>
              <p:spPr>
                <a:xfrm>
                  <a:off x="14654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C119A487-A54F-465B-8699-8F62E4408FAA}"/>
                    </a:ext>
                  </a:extLst>
                </p:cNvPr>
                <p:cNvSpPr/>
                <p:nvPr/>
              </p:nvSpPr>
              <p:spPr>
                <a:xfrm>
                  <a:off x="19810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53C6193A-2F58-46A2-9404-FDFC17061DC9}"/>
                    </a:ext>
                  </a:extLst>
                </p:cNvPr>
                <p:cNvSpPr/>
                <p:nvPr/>
              </p:nvSpPr>
              <p:spPr>
                <a:xfrm>
                  <a:off x="19810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F1CF43D7-5E8B-4D99-BEAA-DCC7C5F35E09}"/>
                    </a:ext>
                  </a:extLst>
                </p:cNvPr>
                <p:cNvSpPr/>
                <p:nvPr/>
              </p:nvSpPr>
              <p:spPr>
                <a:xfrm>
                  <a:off x="19810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506AED61-A333-4805-8D92-9B6D50614551}"/>
                    </a:ext>
                  </a:extLst>
                </p:cNvPr>
                <p:cNvSpPr/>
                <p:nvPr/>
              </p:nvSpPr>
              <p:spPr>
                <a:xfrm>
                  <a:off x="19810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598624B7-1DE3-4AB5-81B8-371A0C5A607B}"/>
                    </a:ext>
                  </a:extLst>
                </p:cNvPr>
                <p:cNvSpPr/>
                <p:nvPr/>
              </p:nvSpPr>
              <p:spPr>
                <a:xfrm>
                  <a:off x="19810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6743D920-0618-4D7F-8058-0B78C0D874CD}"/>
                  </a:ext>
                </a:extLst>
              </p:cNvPr>
              <p:cNvGrpSpPr/>
              <p:nvPr/>
            </p:nvGrpSpPr>
            <p:grpSpPr>
              <a:xfrm>
                <a:off x="1377419" y="830100"/>
                <a:ext cx="1277659" cy="1274510"/>
                <a:chOff x="5180030" y="563126"/>
                <a:chExt cx="1277659" cy="1274510"/>
              </a:xfrm>
            </p:grpSpPr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C5669555-B2D0-445D-BBD9-D46CA9D62DE5}"/>
                    </a:ext>
                  </a:extLst>
                </p:cNvPr>
                <p:cNvSpPr/>
                <p:nvPr/>
              </p:nvSpPr>
              <p:spPr>
                <a:xfrm rot="20700000">
                  <a:off x="5715593" y="602464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D31D13EE-C7B0-41AE-BAF3-FB841E82E765}"/>
                    </a:ext>
                  </a:extLst>
                </p:cNvPr>
                <p:cNvSpPr/>
                <p:nvPr/>
              </p:nvSpPr>
              <p:spPr>
                <a:xfrm>
                  <a:off x="5213203" y="563795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A47EC78E-2E72-4577-881B-402581B6C01E}"/>
                    </a:ext>
                  </a:extLst>
                </p:cNvPr>
                <p:cNvGrpSpPr/>
                <p:nvPr/>
              </p:nvGrpSpPr>
              <p:grpSpPr>
                <a:xfrm>
                  <a:off x="5180030" y="677530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63" name="グループ化 62">
                    <a:extLst>
                      <a:ext uri="{FF2B5EF4-FFF2-40B4-BE49-F238E27FC236}">
                        <a16:creationId xmlns:a16="http://schemas.microsoft.com/office/drawing/2014/main" id="{2E4DEE0C-3136-48E4-9477-7C9E3E87E56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8" name="円/楕円 536">
                      <a:extLst>
                        <a:ext uri="{FF2B5EF4-FFF2-40B4-BE49-F238E27FC236}">
                          <a16:creationId xmlns:a16="http://schemas.microsoft.com/office/drawing/2014/main" id="{3CB4DE3E-423C-488C-9858-F5EA0EDE01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9" name="円/楕円 537">
                      <a:extLst>
                        <a:ext uri="{FF2B5EF4-FFF2-40B4-BE49-F238E27FC236}">
                          <a16:creationId xmlns:a16="http://schemas.microsoft.com/office/drawing/2014/main" id="{13F1DA10-D00D-4604-9B8F-44F6FE45B1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4" name="グループ化 63">
                    <a:extLst>
                      <a:ext uri="{FF2B5EF4-FFF2-40B4-BE49-F238E27FC236}">
                        <a16:creationId xmlns:a16="http://schemas.microsoft.com/office/drawing/2014/main" id="{AE37DA92-D578-4154-B13E-AE583CC81DB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6" name="円/楕円 534">
                      <a:extLst>
                        <a:ext uri="{FF2B5EF4-FFF2-40B4-BE49-F238E27FC236}">
                          <a16:creationId xmlns:a16="http://schemas.microsoft.com/office/drawing/2014/main" id="{4A7B60C0-E686-406E-8E21-9B96922298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7" name="円/楕円 535">
                      <a:extLst>
                        <a:ext uri="{FF2B5EF4-FFF2-40B4-BE49-F238E27FC236}">
                          <a16:creationId xmlns:a16="http://schemas.microsoft.com/office/drawing/2014/main" id="{11536563-8AAD-4FFD-952F-B9ED7663A5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5" name="円/楕円 533">
                    <a:extLst>
                      <a:ext uri="{FF2B5EF4-FFF2-40B4-BE49-F238E27FC236}">
                        <a16:creationId xmlns:a16="http://schemas.microsoft.com/office/drawing/2014/main" id="{54132322-DF3A-4FF7-9A3C-C239B8A47C76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6" name="月 45">
                  <a:extLst>
                    <a:ext uri="{FF2B5EF4-FFF2-40B4-BE49-F238E27FC236}">
                      <a16:creationId xmlns:a16="http://schemas.microsoft.com/office/drawing/2014/main" id="{AF58378C-7FBE-462C-A3E8-024294D1A64E}"/>
                    </a:ext>
                  </a:extLst>
                </p:cNvPr>
                <p:cNvSpPr/>
                <p:nvPr/>
              </p:nvSpPr>
              <p:spPr>
                <a:xfrm rot="5400000">
                  <a:off x="5504410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月 46">
                  <a:extLst>
                    <a:ext uri="{FF2B5EF4-FFF2-40B4-BE49-F238E27FC236}">
                      <a16:creationId xmlns:a16="http://schemas.microsoft.com/office/drawing/2014/main" id="{9D3BA7F3-D3F3-4FFE-806D-09C111A61F93}"/>
                    </a:ext>
                  </a:extLst>
                </p:cNvPr>
                <p:cNvSpPr/>
                <p:nvPr/>
              </p:nvSpPr>
              <p:spPr>
                <a:xfrm rot="5400000">
                  <a:off x="6088385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87B9DE86-0315-48CB-A86D-D3E8A7D18EE3}"/>
                    </a:ext>
                  </a:extLst>
                </p:cNvPr>
                <p:cNvSpPr/>
                <p:nvPr/>
              </p:nvSpPr>
              <p:spPr>
                <a:xfrm>
                  <a:off x="5745720" y="1397727"/>
                  <a:ext cx="139716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21C0E64C-3D25-4326-93C1-FE5C44C4D8E9}"/>
                    </a:ext>
                  </a:extLst>
                </p:cNvPr>
                <p:cNvSpPr/>
                <p:nvPr/>
              </p:nvSpPr>
              <p:spPr>
                <a:xfrm rot="3600000">
                  <a:off x="5470584" y="411208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1DD74333-244B-4DEE-8AF9-17089C9A4A3A}"/>
                    </a:ext>
                  </a:extLst>
                </p:cNvPr>
                <p:cNvSpPr/>
                <p:nvPr/>
              </p:nvSpPr>
              <p:spPr>
                <a:xfrm rot="2897634">
                  <a:off x="5677684" y="563127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月 50">
                  <a:extLst>
                    <a:ext uri="{FF2B5EF4-FFF2-40B4-BE49-F238E27FC236}">
                      <a16:creationId xmlns:a16="http://schemas.microsoft.com/office/drawing/2014/main" id="{02C824E5-84FF-4BC8-8B15-0D6DB58136FF}"/>
                    </a:ext>
                  </a:extLst>
                </p:cNvPr>
                <p:cNvSpPr/>
                <p:nvPr/>
              </p:nvSpPr>
              <p:spPr>
                <a:xfrm rot="2897634">
                  <a:off x="5572909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月 51">
                  <a:extLst>
                    <a:ext uri="{FF2B5EF4-FFF2-40B4-BE49-F238E27FC236}">
                      <a16:creationId xmlns:a16="http://schemas.microsoft.com/office/drawing/2014/main" id="{7A52EBE2-5682-44D4-991C-282E805AB6E8}"/>
                    </a:ext>
                  </a:extLst>
                </p:cNvPr>
                <p:cNvSpPr/>
                <p:nvPr/>
              </p:nvSpPr>
              <p:spPr>
                <a:xfrm rot="8100000">
                  <a:off x="6024698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FC6DA0F4-C637-4C2A-9093-38011ED6A659}"/>
                    </a:ext>
                  </a:extLst>
                </p:cNvPr>
                <p:cNvGrpSpPr/>
                <p:nvPr/>
              </p:nvGrpSpPr>
              <p:grpSpPr>
                <a:xfrm>
                  <a:off x="5387565" y="1137322"/>
                  <a:ext cx="298942" cy="188556"/>
                  <a:chOff x="6065560" y="1137321"/>
                  <a:chExt cx="298942" cy="188556"/>
                </a:xfrm>
              </p:grpSpPr>
              <p:grpSp>
                <p:nvGrpSpPr>
                  <p:cNvPr id="59" name="グループ化 58">
                    <a:extLst>
                      <a:ext uri="{FF2B5EF4-FFF2-40B4-BE49-F238E27FC236}">
                        <a16:creationId xmlns:a16="http://schemas.microsoft.com/office/drawing/2014/main" id="{86188A6E-546C-4F85-A5BC-AB2C66200F31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61" name="フリーフォーム: 図形 60">
                      <a:extLst>
                        <a:ext uri="{FF2B5EF4-FFF2-40B4-BE49-F238E27FC236}">
                          <a16:creationId xmlns:a16="http://schemas.microsoft.com/office/drawing/2014/main" id="{E8826339-1FE5-4C96-8661-F2D1AC5284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" name="フリーフォーム: 図形 61">
                      <a:extLst>
                        <a:ext uri="{FF2B5EF4-FFF2-40B4-BE49-F238E27FC236}">
                          <a16:creationId xmlns:a16="http://schemas.microsoft.com/office/drawing/2014/main" id="{A1BC4240-7315-4138-87DD-BD213B6D0C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FB20CF7F-7A56-43CB-92A6-5B137D14BFB2}"/>
                      </a:ext>
                    </a:extLst>
                  </p:cNvPr>
                  <p:cNvSpPr/>
                  <p:nvPr/>
                </p:nvSpPr>
                <p:spPr>
                  <a:xfrm>
                    <a:off x="6126478" y="1163005"/>
                    <a:ext cx="116245" cy="11624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C847B575-BF47-41E2-BDEA-22038627BCBE}"/>
                    </a:ext>
                  </a:extLst>
                </p:cNvPr>
                <p:cNvGrpSpPr/>
                <p:nvPr/>
              </p:nvGrpSpPr>
              <p:grpSpPr>
                <a:xfrm flipH="1">
                  <a:off x="5947486" y="1137322"/>
                  <a:ext cx="298942" cy="188556"/>
                  <a:chOff x="6065560" y="1137321"/>
                  <a:chExt cx="298942" cy="188556"/>
                </a:xfrm>
              </p:grpSpPr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74E00E68-BFBD-49B9-9EB2-0F0EB6B746F9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57" name="フリーフォーム: 図形 56">
                      <a:extLst>
                        <a:ext uri="{FF2B5EF4-FFF2-40B4-BE49-F238E27FC236}">
                          <a16:creationId xmlns:a16="http://schemas.microsoft.com/office/drawing/2014/main" id="{D51CF31B-5384-4A54-A73B-D4452FA103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" name="フリーフォーム: 図形 57">
                      <a:extLst>
                        <a:ext uri="{FF2B5EF4-FFF2-40B4-BE49-F238E27FC236}">
                          <a16:creationId xmlns:a16="http://schemas.microsoft.com/office/drawing/2014/main" id="{A135BC5C-2179-488C-A423-544811805A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6" name="楕円 55">
                    <a:extLst>
                      <a:ext uri="{FF2B5EF4-FFF2-40B4-BE49-F238E27FC236}">
                        <a16:creationId xmlns:a16="http://schemas.microsoft.com/office/drawing/2014/main" id="{F9EC92C9-BCEA-449E-AD47-E7BFD115F62A}"/>
                      </a:ext>
                    </a:extLst>
                  </p:cNvPr>
                  <p:cNvSpPr/>
                  <p:nvPr/>
                </p:nvSpPr>
                <p:spPr>
                  <a:xfrm>
                    <a:off x="6211565" y="1163005"/>
                    <a:ext cx="116245" cy="11624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733459F-81AC-49FD-8E33-ABB8B5AA501B}"/>
                </a:ext>
              </a:extLst>
            </p:cNvPr>
            <p:cNvGrpSpPr/>
            <p:nvPr/>
          </p:nvGrpSpPr>
          <p:grpSpPr>
            <a:xfrm>
              <a:off x="1736092" y="1860246"/>
              <a:ext cx="998740" cy="1307531"/>
              <a:chOff x="1736092" y="1860246"/>
              <a:chExt cx="998740" cy="1307531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5B074FE3-6BEB-446E-BC3D-05D79187FF16}"/>
                  </a:ext>
                </a:extLst>
              </p:cNvPr>
              <p:cNvGrpSpPr/>
              <p:nvPr/>
            </p:nvGrpSpPr>
            <p:grpSpPr>
              <a:xfrm>
                <a:off x="1736092" y="1860246"/>
                <a:ext cx="998740" cy="1307531"/>
                <a:chOff x="2772866" y="2186110"/>
                <a:chExt cx="998740" cy="1307531"/>
              </a:xfrm>
            </p:grpSpPr>
            <p:grpSp>
              <p:nvGrpSpPr>
                <p:cNvPr id="8" name="グループ化 7">
                  <a:extLst>
                    <a:ext uri="{FF2B5EF4-FFF2-40B4-BE49-F238E27FC236}">
                      <a16:creationId xmlns:a16="http://schemas.microsoft.com/office/drawing/2014/main" id="{E59F16AC-1B0A-4960-A763-3EBE952747C1}"/>
                    </a:ext>
                  </a:extLst>
                </p:cNvPr>
                <p:cNvGrpSpPr/>
                <p:nvPr/>
              </p:nvGrpSpPr>
              <p:grpSpPr>
                <a:xfrm>
                  <a:off x="2772866" y="2186110"/>
                  <a:ext cx="896746" cy="1237382"/>
                  <a:chOff x="1757880" y="2164339"/>
                  <a:chExt cx="896746" cy="1237382"/>
                </a:xfrm>
              </p:grpSpPr>
              <p:grpSp>
                <p:nvGrpSpPr>
                  <p:cNvPr id="11" name="グループ化 10">
                    <a:extLst>
                      <a:ext uri="{FF2B5EF4-FFF2-40B4-BE49-F238E27FC236}">
                        <a16:creationId xmlns:a16="http://schemas.microsoft.com/office/drawing/2014/main" id="{F8326C9C-517B-4A3C-9DC5-E52DAFA91E2E}"/>
                      </a:ext>
                    </a:extLst>
                  </p:cNvPr>
                  <p:cNvGrpSpPr/>
                  <p:nvPr/>
                </p:nvGrpSpPr>
                <p:grpSpPr>
                  <a:xfrm>
                    <a:off x="1757880" y="2164339"/>
                    <a:ext cx="562129" cy="174631"/>
                    <a:chOff x="2169053" y="3345052"/>
                    <a:chExt cx="3313050" cy="1087556"/>
                  </a:xfrm>
                </p:grpSpPr>
                <p:sp>
                  <p:nvSpPr>
                    <p:cNvPr id="13" name="正方形/長方形 12">
                      <a:extLst>
                        <a:ext uri="{FF2B5EF4-FFF2-40B4-BE49-F238E27FC236}">
                          <a16:creationId xmlns:a16="http://schemas.microsoft.com/office/drawing/2014/main" id="{0846E794-07B3-4587-92B0-2A83025BE6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92997" y="3433896"/>
                      <a:ext cx="3012427" cy="459694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4" name="グループ化 13">
                      <a:extLst>
                        <a:ext uri="{FF2B5EF4-FFF2-40B4-BE49-F238E27FC236}">
                          <a16:creationId xmlns:a16="http://schemas.microsoft.com/office/drawing/2014/main" id="{F5BE3E48-FF4A-489D-B52D-0767BC9814E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69053" y="3422654"/>
                      <a:ext cx="3275119" cy="479422"/>
                      <a:chOff x="344380" y="3242636"/>
                      <a:chExt cx="8494310" cy="1243423"/>
                    </a:xfrm>
                    <a:solidFill>
                      <a:schemeClr val="bg1">
                        <a:lumMod val="85000"/>
                      </a:schemeClr>
                    </a:solidFill>
                  </p:grpSpPr>
                  <p:grpSp>
                    <p:nvGrpSpPr>
                      <p:cNvPr id="19" name="グループ化 18">
                        <a:extLst>
                          <a:ext uri="{FF2B5EF4-FFF2-40B4-BE49-F238E27FC236}">
                            <a16:creationId xmlns:a16="http://schemas.microsoft.com/office/drawing/2014/main" id="{0AD28B44-1019-4DC0-9D21-C3596E67E58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18791" y="3271794"/>
                        <a:ext cx="3952500" cy="1192256"/>
                        <a:chOff x="646516" y="3532144"/>
                        <a:chExt cx="7950199" cy="1622139"/>
                      </a:xfrm>
                      <a:grpFill/>
                    </p:grpSpPr>
                    <p:sp>
                      <p:nvSpPr>
                        <p:cNvPr id="32" name="フリーフォーム: 図形 31">
                          <a:extLst>
                            <a:ext uri="{FF2B5EF4-FFF2-40B4-BE49-F238E27FC236}">
                              <a16:creationId xmlns:a16="http://schemas.microsoft.com/office/drawing/2014/main" id="{3C4D5F3E-170D-49F8-8CF1-AD875C3BD5C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1587837" y="3752826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3" name="フリーフォーム: 図形 32">
                          <a:extLst>
                            <a:ext uri="{FF2B5EF4-FFF2-40B4-BE49-F238E27FC236}">
                              <a16:creationId xmlns:a16="http://schemas.microsoft.com/office/drawing/2014/main" id="{FE6EADBD-E30B-4543-8901-5173B5DCDA6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393070" y="3377852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4" name="フリーフォーム: 図形 33">
                          <a:extLst>
                            <a:ext uri="{FF2B5EF4-FFF2-40B4-BE49-F238E27FC236}">
                              <a16:creationId xmlns:a16="http://schemas.microsoft.com/office/drawing/2014/main" id="{F21AF99B-39DD-4F1C-BE72-E4FB3CA82A5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3183275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5" name="フリーフォーム: 図形 34">
                          <a:extLst>
                            <a:ext uri="{FF2B5EF4-FFF2-40B4-BE49-F238E27FC236}">
                              <a16:creationId xmlns:a16="http://schemas.microsoft.com/office/drawing/2014/main" id="{3E750D68-3C41-4882-B7C7-B6EB79E92AF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3988508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6" name="フリーフォーム: 図形 35">
                          <a:extLst>
                            <a:ext uri="{FF2B5EF4-FFF2-40B4-BE49-F238E27FC236}">
                              <a16:creationId xmlns:a16="http://schemas.microsoft.com/office/drawing/2014/main" id="{960F63A5-51D8-4E70-ADED-210283871A4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4794588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7" name="フリーフォーム: 図形 36">
                          <a:extLst>
                            <a:ext uri="{FF2B5EF4-FFF2-40B4-BE49-F238E27FC236}">
                              <a16:creationId xmlns:a16="http://schemas.microsoft.com/office/drawing/2014/main" id="{9E23DD05-656F-48A0-9E20-FFE2658AE83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5599821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8" name="フリーフォーム: 図形 37">
                          <a:extLst>
                            <a:ext uri="{FF2B5EF4-FFF2-40B4-BE49-F238E27FC236}">
                              <a16:creationId xmlns:a16="http://schemas.microsoft.com/office/drawing/2014/main" id="{E92D10E6-C6C8-4710-900C-A68D134DB24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6390026" y="3752828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9" name="フリーフォーム: 図形 38">
                          <a:extLst>
                            <a:ext uri="{FF2B5EF4-FFF2-40B4-BE49-F238E27FC236}">
                              <a16:creationId xmlns:a16="http://schemas.microsoft.com/office/drawing/2014/main" id="{4CEF6D8C-BD24-4600-9718-0C2F320DC9D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7195259" y="3377854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40" name="フリーフォーム: 図形 39">
                          <a:extLst>
                            <a:ext uri="{FF2B5EF4-FFF2-40B4-BE49-F238E27FC236}">
                              <a16:creationId xmlns:a16="http://schemas.microsoft.com/office/drawing/2014/main" id="{E3AC7299-308A-48F6-A245-DAF3F9B804F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800808" y="3377854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20" name="グループ化 19">
                        <a:extLst>
                          <a:ext uri="{FF2B5EF4-FFF2-40B4-BE49-F238E27FC236}">
                            <a16:creationId xmlns:a16="http://schemas.microsoft.com/office/drawing/2014/main" id="{49EF9B67-CD05-4D10-A863-AC206EF2E63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398589" y="3271794"/>
                        <a:ext cx="3967345" cy="1192256"/>
                        <a:chOff x="1433545" y="3532144"/>
                        <a:chExt cx="7980058" cy="1622139"/>
                      </a:xfrm>
                      <a:grpFill/>
                    </p:grpSpPr>
                    <p:sp>
                      <p:nvSpPr>
                        <p:cNvPr id="23" name="フリーフォーム: 図形 22">
                          <a:extLst>
                            <a:ext uri="{FF2B5EF4-FFF2-40B4-BE49-F238E27FC236}">
                              <a16:creationId xmlns:a16="http://schemas.microsoft.com/office/drawing/2014/main" id="{859D9D8D-CF1C-4F6A-94F7-B18D406957D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1587837" y="3752826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4" name="フリーフォーム: 図形 23">
                          <a:extLst>
                            <a:ext uri="{FF2B5EF4-FFF2-40B4-BE49-F238E27FC236}">
                              <a16:creationId xmlns:a16="http://schemas.microsoft.com/office/drawing/2014/main" id="{6D7AAB5B-D68F-438A-A64F-B37247FF915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393070" y="3377852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5" name="フリーフォーム: 図形 24">
                          <a:extLst>
                            <a:ext uri="{FF2B5EF4-FFF2-40B4-BE49-F238E27FC236}">
                              <a16:creationId xmlns:a16="http://schemas.microsoft.com/office/drawing/2014/main" id="{D70F7149-689A-4C0D-A4F4-B4EAD3E5A6D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3183275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6" name="フリーフォーム: 図形 25">
                          <a:extLst>
                            <a:ext uri="{FF2B5EF4-FFF2-40B4-BE49-F238E27FC236}">
                              <a16:creationId xmlns:a16="http://schemas.microsoft.com/office/drawing/2014/main" id="{E5758061-70DD-4B12-86DB-64C05B1B144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3988508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7" name="フリーフォーム: 図形 26">
                          <a:extLst>
                            <a:ext uri="{FF2B5EF4-FFF2-40B4-BE49-F238E27FC236}">
                              <a16:creationId xmlns:a16="http://schemas.microsoft.com/office/drawing/2014/main" id="{8224024F-FB60-4673-A91A-95036C4D175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4794588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8" name="フリーフォーム: 図形 27">
                          <a:extLst>
                            <a:ext uri="{FF2B5EF4-FFF2-40B4-BE49-F238E27FC236}">
                              <a16:creationId xmlns:a16="http://schemas.microsoft.com/office/drawing/2014/main" id="{AA1886F4-F333-4792-BDB7-A9730F02689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5599821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9" name="フリーフォーム: 図形 28">
                          <a:extLst>
                            <a:ext uri="{FF2B5EF4-FFF2-40B4-BE49-F238E27FC236}">
                              <a16:creationId xmlns:a16="http://schemas.microsoft.com/office/drawing/2014/main" id="{B1894AD8-5D7E-4F99-A74A-B0E13A882F0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6390026" y="3752828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0" name="フリーフォーム: 図形 29">
                          <a:extLst>
                            <a:ext uri="{FF2B5EF4-FFF2-40B4-BE49-F238E27FC236}">
                              <a16:creationId xmlns:a16="http://schemas.microsoft.com/office/drawing/2014/main" id="{0B5D5DB1-66DB-46C2-BEEB-D623A65483C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7195259" y="3377854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1" name="フリーフォーム: 図形 30">
                          <a:extLst>
                            <a:ext uri="{FF2B5EF4-FFF2-40B4-BE49-F238E27FC236}">
                              <a16:creationId xmlns:a16="http://schemas.microsoft.com/office/drawing/2014/main" id="{010F58C6-578E-40CB-81F2-DEB2F2DE8CB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8012148" y="3752827"/>
                          <a:ext cx="1247162" cy="1555749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21" name="四角形: 上の 2 つの角を丸める 20">
                        <a:extLst>
                          <a:ext uri="{FF2B5EF4-FFF2-40B4-BE49-F238E27FC236}">
                            <a16:creationId xmlns:a16="http://schemas.microsoft.com/office/drawing/2014/main" id="{83EBFA95-19AA-472F-895E-3BD9F84FB9E9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149760" y="3445483"/>
                        <a:ext cx="1235196" cy="845956"/>
                      </a:xfrm>
                      <a:prstGeom prst="round2Same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2" name="四角形: 上の 2 つの角を丸める 21">
                        <a:extLst>
                          <a:ext uri="{FF2B5EF4-FFF2-40B4-BE49-F238E27FC236}">
                            <a16:creationId xmlns:a16="http://schemas.microsoft.com/office/drawing/2014/main" id="{743CC092-587C-441A-B330-15D5F70B0451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7796770" y="3438600"/>
                        <a:ext cx="1237883" cy="845956"/>
                      </a:xfrm>
                      <a:prstGeom prst="round2Same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5" name="四角形: 角を丸くする 14">
                      <a:extLst>
                        <a:ext uri="{FF2B5EF4-FFF2-40B4-BE49-F238E27FC236}">
                          <a16:creationId xmlns:a16="http://schemas.microsoft.com/office/drawing/2014/main" id="{3D8C7DE6-8298-417B-878E-ADFBFA197C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61268" y="3410742"/>
                      <a:ext cx="345303" cy="504029"/>
                    </a:xfrm>
                    <a:prstGeom prst="roundRect">
                      <a:avLst>
                        <a:gd name="adj" fmla="val 6662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" name="フリーフォーム: 図形 15">
                      <a:extLst>
                        <a:ext uri="{FF2B5EF4-FFF2-40B4-BE49-F238E27FC236}">
                          <a16:creationId xmlns:a16="http://schemas.microsoft.com/office/drawing/2014/main" id="{12528432-30A0-4401-9474-40EEA54655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88220" y="3345052"/>
                      <a:ext cx="632482" cy="632482"/>
                    </a:xfrm>
                    <a:custGeom>
                      <a:avLst/>
                      <a:gdLst>
                        <a:gd name="connsiteX0" fmla="*/ 615066 w 1230132"/>
                        <a:gd name="connsiteY0" fmla="*/ 0 h 1230133"/>
                        <a:gd name="connsiteX1" fmla="*/ 796229 w 1230132"/>
                        <a:gd name="connsiteY1" fmla="*/ 75040 h 1230133"/>
                        <a:gd name="connsiteX2" fmla="*/ 1155093 w 1230132"/>
                        <a:gd name="connsiteY2" fmla="*/ 433904 h 1230133"/>
                        <a:gd name="connsiteX3" fmla="*/ 1155093 w 1230132"/>
                        <a:gd name="connsiteY3" fmla="*/ 796230 h 1230133"/>
                        <a:gd name="connsiteX4" fmla="*/ 796229 w 1230132"/>
                        <a:gd name="connsiteY4" fmla="*/ 1155094 h 1230133"/>
                        <a:gd name="connsiteX5" fmla="*/ 433903 w 1230132"/>
                        <a:gd name="connsiteY5" fmla="*/ 1155094 h 1230133"/>
                        <a:gd name="connsiteX6" fmla="*/ 75039 w 1230132"/>
                        <a:gd name="connsiteY6" fmla="*/ 796230 h 1230133"/>
                        <a:gd name="connsiteX7" fmla="*/ 75039 w 1230132"/>
                        <a:gd name="connsiteY7" fmla="*/ 433904 h 1230133"/>
                        <a:gd name="connsiteX8" fmla="*/ 433903 w 1230132"/>
                        <a:gd name="connsiteY8" fmla="*/ 75040 h 1230133"/>
                        <a:gd name="connsiteX9" fmla="*/ 615066 w 1230132"/>
                        <a:gd name="connsiteY9" fmla="*/ 0 h 12301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230132" h="1230133">
                          <a:moveTo>
                            <a:pt x="615066" y="0"/>
                          </a:moveTo>
                          <a:cubicBezTo>
                            <a:pt x="680635" y="0"/>
                            <a:pt x="746203" y="25014"/>
                            <a:pt x="796229" y="75040"/>
                          </a:cubicBezTo>
                          <a:lnTo>
                            <a:pt x="1155093" y="433904"/>
                          </a:lnTo>
                          <a:cubicBezTo>
                            <a:pt x="1255146" y="533958"/>
                            <a:pt x="1255146" y="696177"/>
                            <a:pt x="1155093" y="796230"/>
                          </a:cubicBezTo>
                          <a:lnTo>
                            <a:pt x="796229" y="1155094"/>
                          </a:lnTo>
                          <a:cubicBezTo>
                            <a:pt x="696176" y="1255147"/>
                            <a:pt x="533957" y="1255147"/>
                            <a:pt x="433903" y="1155094"/>
                          </a:cubicBezTo>
                          <a:lnTo>
                            <a:pt x="75039" y="796230"/>
                          </a:lnTo>
                          <a:cubicBezTo>
                            <a:pt x="-25014" y="696177"/>
                            <a:pt x="-25014" y="533958"/>
                            <a:pt x="75039" y="433904"/>
                          </a:cubicBezTo>
                          <a:lnTo>
                            <a:pt x="433903" y="75040"/>
                          </a:lnTo>
                          <a:cubicBezTo>
                            <a:pt x="483930" y="25014"/>
                            <a:pt x="549498" y="1"/>
                            <a:pt x="615066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" name="フリーフォーム: 図形 16">
                      <a:extLst>
                        <a:ext uri="{FF2B5EF4-FFF2-40B4-BE49-F238E27FC236}">
                          <a16:creationId xmlns:a16="http://schemas.microsoft.com/office/drawing/2014/main" id="{35C9B18A-20FC-4C0F-A341-AD0EF35D27D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5125684" y="3636977"/>
                      <a:ext cx="356419" cy="795631"/>
                    </a:xfrm>
                    <a:custGeom>
                      <a:avLst/>
                      <a:gdLst>
                        <a:gd name="connsiteX0" fmla="*/ 55088 w 187133"/>
                        <a:gd name="connsiteY0" fmla="*/ 454678 h 602323"/>
                        <a:gd name="connsiteX1" fmla="*/ 38519 w 187133"/>
                        <a:gd name="connsiteY1" fmla="*/ 471247 h 602323"/>
                        <a:gd name="connsiteX2" fmla="*/ 38519 w 187133"/>
                        <a:gd name="connsiteY2" fmla="*/ 537519 h 602323"/>
                        <a:gd name="connsiteX3" fmla="*/ 55088 w 187133"/>
                        <a:gd name="connsiteY3" fmla="*/ 554088 h 602323"/>
                        <a:gd name="connsiteX4" fmla="*/ 132045 w 187133"/>
                        <a:gd name="connsiteY4" fmla="*/ 554088 h 602323"/>
                        <a:gd name="connsiteX5" fmla="*/ 148614 w 187133"/>
                        <a:gd name="connsiteY5" fmla="*/ 537519 h 602323"/>
                        <a:gd name="connsiteX6" fmla="*/ 148614 w 187133"/>
                        <a:gd name="connsiteY6" fmla="*/ 471247 h 602323"/>
                        <a:gd name="connsiteX7" fmla="*/ 132045 w 187133"/>
                        <a:gd name="connsiteY7" fmla="*/ 454678 h 602323"/>
                        <a:gd name="connsiteX8" fmla="*/ 47857 w 187133"/>
                        <a:gd name="connsiteY8" fmla="*/ 0 h 602323"/>
                        <a:gd name="connsiteX9" fmla="*/ 139276 w 187133"/>
                        <a:gd name="connsiteY9" fmla="*/ 0 h 602323"/>
                        <a:gd name="connsiteX10" fmla="*/ 187133 w 187133"/>
                        <a:gd name="connsiteY10" fmla="*/ 554466 h 602323"/>
                        <a:gd name="connsiteX11" fmla="*/ 139276 w 187133"/>
                        <a:gd name="connsiteY11" fmla="*/ 602323 h 602323"/>
                        <a:gd name="connsiteX12" fmla="*/ 47857 w 187133"/>
                        <a:gd name="connsiteY12" fmla="*/ 602323 h 602323"/>
                        <a:gd name="connsiteX13" fmla="*/ 0 w 187133"/>
                        <a:gd name="connsiteY13" fmla="*/ 554466 h 6023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87133" h="602323">
                          <a:moveTo>
                            <a:pt x="55088" y="454678"/>
                          </a:moveTo>
                          <a:cubicBezTo>
                            <a:pt x="45937" y="454678"/>
                            <a:pt x="38519" y="462096"/>
                            <a:pt x="38519" y="471247"/>
                          </a:cubicBezTo>
                          <a:lnTo>
                            <a:pt x="38519" y="537519"/>
                          </a:lnTo>
                          <a:cubicBezTo>
                            <a:pt x="38519" y="546670"/>
                            <a:pt x="45937" y="554088"/>
                            <a:pt x="55088" y="554088"/>
                          </a:cubicBezTo>
                          <a:lnTo>
                            <a:pt x="132045" y="554088"/>
                          </a:lnTo>
                          <a:cubicBezTo>
                            <a:pt x="141196" y="554088"/>
                            <a:pt x="148614" y="546670"/>
                            <a:pt x="148614" y="537519"/>
                          </a:cubicBezTo>
                          <a:lnTo>
                            <a:pt x="148614" y="471247"/>
                          </a:lnTo>
                          <a:cubicBezTo>
                            <a:pt x="148614" y="462096"/>
                            <a:pt x="141196" y="454678"/>
                            <a:pt x="132045" y="454678"/>
                          </a:cubicBezTo>
                          <a:close/>
                          <a:moveTo>
                            <a:pt x="47857" y="0"/>
                          </a:moveTo>
                          <a:lnTo>
                            <a:pt x="139276" y="0"/>
                          </a:lnTo>
                          <a:lnTo>
                            <a:pt x="187133" y="554466"/>
                          </a:lnTo>
                          <a:cubicBezTo>
                            <a:pt x="187133" y="580897"/>
                            <a:pt x="165707" y="602323"/>
                            <a:pt x="139276" y="602323"/>
                          </a:cubicBezTo>
                          <a:lnTo>
                            <a:pt x="47857" y="602323"/>
                          </a:lnTo>
                          <a:cubicBezTo>
                            <a:pt x="21426" y="602323"/>
                            <a:pt x="0" y="580897"/>
                            <a:pt x="0" y="554466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" name="四角形: 角を丸くする 17">
                      <a:extLst>
                        <a:ext uri="{FF2B5EF4-FFF2-40B4-BE49-F238E27FC236}">
                          <a16:creationId xmlns:a16="http://schemas.microsoft.com/office/drawing/2014/main" id="{C8EEAE2D-2E71-49D0-9572-0201305D65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36537" y="3581400"/>
                      <a:ext cx="520831" cy="152691"/>
                    </a:xfrm>
                    <a:prstGeom prst="roundRect">
                      <a:avLst>
                        <a:gd name="adj" fmla="val 23462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" name="フリーフォーム: 図形 11">
                    <a:extLst>
                      <a:ext uri="{FF2B5EF4-FFF2-40B4-BE49-F238E27FC236}">
                        <a16:creationId xmlns:a16="http://schemas.microsoft.com/office/drawing/2014/main" id="{1D7F1DDC-BF38-4308-B459-1DD9AF2433B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325847" y="2234617"/>
                    <a:ext cx="328779" cy="1167104"/>
                  </a:xfrm>
                  <a:custGeom>
                    <a:avLst/>
                    <a:gdLst>
                      <a:gd name="connsiteX0" fmla="*/ 217798 w 277689"/>
                      <a:gd name="connsiteY0" fmla="*/ 1689 h 1462108"/>
                      <a:gd name="connsiteX1" fmla="*/ 240874 w 277689"/>
                      <a:gd name="connsiteY1" fmla="*/ 24681 h 1462108"/>
                      <a:gd name="connsiteX2" fmla="*/ 262234 w 277689"/>
                      <a:gd name="connsiteY2" fmla="*/ 72723 h 1462108"/>
                      <a:gd name="connsiteX3" fmla="*/ 267044 w 277689"/>
                      <a:gd name="connsiteY3" fmla="*/ 91297 h 1462108"/>
                      <a:gd name="connsiteX4" fmla="*/ 266782 w 277689"/>
                      <a:gd name="connsiteY4" fmla="*/ 96183 h 1462108"/>
                      <a:gd name="connsiteX5" fmla="*/ 268479 w 277689"/>
                      <a:gd name="connsiteY5" fmla="*/ 107102 h 1462108"/>
                      <a:gd name="connsiteX6" fmla="*/ 268041 w 277689"/>
                      <a:gd name="connsiteY6" fmla="*/ 420570 h 1462108"/>
                      <a:gd name="connsiteX7" fmla="*/ 261662 w 277689"/>
                      <a:gd name="connsiteY7" fmla="*/ 461598 h 1462108"/>
                      <a:gd name="connsiteX8" fmla="*/ 244900 w 277689"/>
                      <a:gd name="connsiteY8" fmla="*/ 512042 h 1462108"/>
                      <a:gd name="connsiteX9" fmla="*/ 277689 w 277689"/>
                      <a:gd name="connsiteY9" fmla="*/ 1316973 h 1462108"/>
                      <a:gd name="connsiteX10" fmla="*/ 160064 w 277689"/>
                      <a:gd name="connsiteY10" fmla="*/ 1462108 h 1462108"/>
                      <a:gd name="connsiteX11" fmla="*/ 160065 w 277689"/>
                      <a:gd name="connsiteY11" fmla="*/ 1462107 h 1462108"/>
                      <a:gd name="connsiteX12" fmla="*/ 42440 w 277689"/>
                      <a:gd name="connsiteY12" fmla="*/ 1316972 h 1462108"/>
                      <a:gd name="connsiteX13" fmla="*/ 83670 w 277689"/>
                      <a:gd name="connsiteY13" fmla="*/ 524870 h 1462108"/>
                      <a:gd name="connsiteX14" fmla="*/ 81424 w 277689"/>
                      <a:gd name="connsiteY14" fmla="*/ 524947 h 1462108"/>
                      <a:gd name="connsiteX15" fmla="*/ 53741 w 277689"/>
                      <a:gd name="connsiteY15" fmla="*/ 517690 h 1462108"/>
                      <a:gd name="connsiteX16" fmla="*/ 4164 w 277689"/>
                      <a:gd name="connsiteY16" fmla="*/ 420570 h 1462108"/>
                      <a:gd name="connsiteX17" fmla="*/ 19380 w 277689"/>
                      <a:gd name="connsiteY17" fmla="*/ 250287 h 1462108"/>
                      <a:gd name="connsiteX18" fmla="*/ 55609 w 277689"/>
                      <a:gd name="connsiteY18" fmla="*/ 225440 h 1462108"/>
                      <a:gd name="connsiteX19" fmla="*/ 65455 w 277689"/>
                      <a:gd name="connsiteY19" fmla="*/ 222143 h 1462108"/>
                      <a:gd name="connsiteX20" fmla="*/ 72521 w 277689"/>
                      <a:gd name="connsiteY20" fmla="*/ 208613 h 1462108"/>
                      <a:gd name="connsiteX21" fmla="*/ 103810 w 277689"/>
                      <a:gd name="connsiteY21" fmla="*/ 191883 h 1462108"/>
                      <a:gd name="connsiteX22" fmla="*/ 122404 w 277689"/>
                      <a:gd name="connsiteY22" fmla="*/ 201826 h 1462108"/>
                      <a:gd name="connsiteX23" fmla="*/ 122528 w 277689"/>
                      <a:gd name="connsiteY23" fmla="*/ 201029 h 1462108"/>
                      <a:gd name="connsiteX24" fmla="*/ 163300 w 277689"/>
                      <a:gd name="connsiteY24" fmla="*/ 166143 h 1462108"/>
                      <a:gd name="connsiteX25" fmla="*/ 190208 w 277689"/>
                      <a:gd name="connsiteY25" fmla="*/ 180530 h 1462108"/>
                      <a:gd name="connsiteX26" fmla="*/ 192472 w 277689"/>
                      <a:gd name="connsiteY26" fmla="*/ 179281 h 1462108"/>
                      <a:gd name="connsiteX27" fmla="*/ 192472 w 277689"/>
                      <a:gd name="connsiteY27" fmla="*/ 113211 h 1462108"/>
                      <a:gd name="connsiteX28" fmla="*/ 175049 w 277689"/>
                      <a:gd name="connsiteY28" fmla="*/ 74029 h 1462108"/>
                      <a:gd name="connsiteX29" fmla="*/ 188959 w 277689"/>
                      <a:gd name="connsiteY29" fmla="*/ 6619 h 1462108"/>
                      <a:gd name="connsiteX30" fmla="*/ 217798 w 277689"/>
                      <a:gd name="connsiteY30" fmla="*/ 1689 h 1462108"/>
                      <a:gd name="connsiteX0" fmla="*/ 217798 w 277689"/>
                      <a:gd name="connsiteY0" fmla="*/ 1689 h 1462108"/>
                      <a:gd name="connsiteX1" fmla="*/ 240874 w 277689"/>
                      <a:gd name="connsiteY1" fmla="*/ 24681 h 1462108"/>
                      <a:gd name="connsiteX2" fmla="*/ 262234 w 277689"/>
                      <a:gd name="connsiteY2" fmla="*/ 72723 h 1462108"/>
                      <a:gd name="connsiteX3" fmla="*/ 267044 w 277689"/>
                      <a:gd name="connsiteY3" fmla="*/ 91297 h 1462108"/>
                      <a:gd name="connsiteX4" fmla="*/ 266782 w 277689"/>
                      <a:gd name="connsiteY4" fmla="*/ 96183 h 1462108"/>
                      <a:gd name="connsiteX5" fmla="*/ 268479 w 277689"/>
                      <a:gd name="connsiteY5" fmla="*/ 107102 h 1462108"/>
                      <a:gd name="connsiteX6" fmla="*/ 268041 w 277689"/>
                      <a:gd name="connsiteY6" fmla="*/ 420570 h 1462108"/>
                      <a:gd name="connsiteX7" fmla="*/ 261662 w 277689"/>
                      <a:gd name="connsiteY7" fmla="*/ 461598 h 1462108"/>
                      <a:gd name="connsiteX8" fmla="*/ 244900 w 277689"/>
                      <a:gd name="connsiteY8" fmla="*/ 512042 h 1462108"/>
                      <a:gd name="connsiteX9" fmla="*/ 277689 w 277689"/>
                      <a:gd name="connsiteY9" fmla="*/ 1316973 h 1462108"/>
                      <a:gd name="connsiteX10" fmla="*/ 160064 w 277689"/>
                      <a:gd name="connsiteY10" fmla="*/ 1462108 h 1462108"/>
                      <a:gd name="connsiteX11" fmla="*/ 160065 w 277689"/>
                      <a:gd name="connsiteY11" fmla="*/ 1462107 h 1462108"/>
                      <a:gd name="connsiteX12" fmla="*/ 42440 w 277689"/>
                      <a:gd name="connsiteY12" fmla="*/ 1316972 h 1462108"/>
                      <a:gd name="connsiteX13" fmla="*/ 83670 w 277689"/>
                      <a:gd name="connsiteY13" fmla="*/ 524870 h 1462108"/>
                      <a:gd name="connsiteX14" fmla="*/ 81424 w 277689"/>
                      <a:gd name="connsiteY14" fmla="*/ 524947 h 1462108"/>
                      <a:gd name="connsiteX15" fmla="*/ 53741 w 277689"/>
                      <a:gd name="connsiteY15" fmla="*/ 517690 h 1462108"/>
                      <a:gd name="connsiteX16" fmla="*/ 4164 w 277689"/>
                      <a:gd name="connsiteY16" fmla="*/ 420570 h 1462108"/>
                      <a:gd name="connsiteX17" fmla="*/ 19380 w 277689"/>
                      <a:gd name="connsiteY17" fmla="*/ 250287 h 1462108"/>
                      <a:gd name="connsiteX18" fmla="*/ 55609 w 277689"/>
                      <a:gd name="connsiteY18" fmla="*/ 225440 h 1462108"/>
                      <a:gd name="connsiteX19" fmla="*/ 65455 w 277689"/>
                      <a:gd name="connsiteY19" fmla="*/ 222143 h 1462108"/>
                      <a:gd name="connsiteX20" fmla="*/ 72521 w 277689"/>
                      <a:gd name="connsiteY20" fmla="*/ 208613 h 1462108"/>
                      <a:gd name="connsiteX21" fmla="*/ 103810 w 277689"/>
                      <a:gd name="connsiteY21" fmla="*/ 191883 h 1462108"/>
                      <a:gd name="connsiteX22" fmla="*/ 122404 w 277689"/>
                      <a:gd name="connsiteY22" fmla="*/ 201826 h 1462108"/>
                      <a:gd name="connsiteX23" fmla="*/ 122528 w 277689"/>
                      <a:gd name="connsiteY23" fmla="*/ 201029 h 1462108"/>
                      <a:gd name="connsiteX24" fmla="*/ 163300 w 277689"/>
                      <a:gd name="connsiteY24" fmla="*/ 166143 h 1462108"/>
                      <a:gd name="connsiteX25" fmla="*/ 190208 w 277689"/>
                      <a:gd name="connsiteY25" fmla="*/ 180530 h 1462108"/>
                      <a:gd name="connsiteX26" fmla="*/ 192472 w 277689"/>
                      <a:gd name="connsiteY26" fmla="*/ 179281 h 1462108"/>
                      <a:gd name="connsiteX27" fmla="*/ 192472 w 277689"/>
                      <a:gd name="connsiteY27" fmla="*/ 113211 h 1462108"/>
                      <a:gd name="connsiteX28" fmla="*/ 188959 w 277689"/>
                      <a:gd name="connsiteY28" fmla="*/ 6619 h 1462108"/>
                      <a:gd name="connsiteX29" fmla="*/ 217798 w 277689"/>
                      <a:gd name="connsiteY29" fmla="*/ 1689 h 1462108"/>
                      <a:gd name="connsiteX0" fmla="*/ 217798 w 277689"/>
                      <a:gd name="connsiteY0" fmla="*/ 0 h 1460419"/>
                      <a:gd name="connsiteX1" fmla="*/ 240874 w 277689"/>
                      <a:gd name="connsiteY1" fmla="*/ 22992 h 1460419"/>
                      <a:gd name="connsiteX2" fmla="*/ 262234 w 277689"/>
                      <a:gd name="connsiteY2" fmla="*/ 71034 h 1460419"/>
                      <a:gd name="connsiteX3" fmla="*/ 267044 w 277689"/>
                      <a:gd name="connsiteY3" fmla="*/ 89608 h 1460419"/>
                      <a:gd name="connsiteX4" fmla="*/ 266782 w 277689"/>
                      <a:gd name="connsiteY4" fmla="*/ 94494 h 1460419"/>
                      <a:gd name="connsiteX5" fmla="*/ 268479 w 277689"/>
                      <a:gd name="connsiteY5" fmla="*/ 105413 h 1460419"/>
                      <a:gd name="connsiteX6" fmla="*/ 268041 w 277689"/>
                      <a:gd name="connsiteY6" fmla="*/ 418881 h 1460419"/>
                      <a:gd name="connsiteX7" fmla="*/ 261662 w 277689"/>
                      <a:gd name="connsiteY7" fmla="*/ 459909 h 1460419"/>
                      <a:gd name="connsiteX8" fmla="*/ 244900 w 277689"/>
                      <a:gd name="connsiteY8" fmla="*/ 510353 h 1460419"/>
                      <a:gd name="connsiteX9" fmla="*/ 277689 w 277689"/>
                      <a:gd name="connsiteY9" fmla="*/ 1315284 h 1460419"/>
                      <a:gd name="connsiteX10" fmla="*/ 160064 w 277689"/>
                      <a:gd name="connsiteY10" fmla="*/ 1460419 h 1460419"/>
                      <a:gd name="connsiteX11" fmla="*/ 160065 w 277689"/>
                      <a:gd name="connsiteY11" fmla="*/ 1460418 h 1460419"/>
                      <a:gd name="connsiteX12" fmla="*/ 42440 w 277689"/>
                      <a:gd name="connsiteY12" fmla="*/ 1315283 h 1460419"/>
                      <a:gd name="connsiteX13" fmla="*/ 83670 w 277689"/>
                      <a:gd name="connsiteY13" fmla="*/ 523181 h 1460419"/>
                      <a:gd name="connsiteX14" fmla="*/ 81424 w 277689"/>
                      <a:gd name="connsiteY14" fmla="*/ 523258 h 1460419"/>
                      <a:gd name="connsiteX15" fmla="*/ 53741 w 277689"/>
                      <a:gd name="connsiteY15" fmla="*/ 516001 h 1460419"/>
                      <a:gd name="connsiteX16" fmla="*/ 4164 w 277689"/>
                      <a:gd name="connsiteY16" fmla="*/ 418881 h 1460419"/>
                      <a:gd name="connsiteX17" fmla="*/ 19380 w 277689"/>
                      <a:gd name="connsiteY17" fmla="*/ 248598 h 1460419"/>
                      <a:gd name="connsiteX18" fmla="*/ 55609 w 277689"/>
                      <a:gd name="connsiteY18" fmla="*/ 223751 h 1460419"/>
                      <a:gd name="connsiteX19" fmla="*/ 65455 w 277689"/>
                      <a:gd name="connsiteY19" fmla="*/ 220454 h 1460419"/>
                      <a:gd name="connsiteX20" fmla="*/ 72521 w 277689"/>
                      <a:gd name="connsiteY20" fmla="*/ 206924 h 1460419"/>
                      <a:gd name="connsiteX21" fmla="*/ 103810 w 277689"/>
                      <a:gd name="connsiteY21" fmla="*/ 190194 h 1460419"/>
                      <a:gd name="connsiteX22" fmla="*/ 122404 w 277689"/>
                      <a:gd name="connsiteY22" fmla="*/ 200137 h 1460419"/>
                      <a:gd name="connsiteX23" fmla="*/ 122528 w 277689"/>
                      <a:gd name="connsiteY23" fmla="*/ 199340 h 1460419"/>
                      <a:gd name="connsiteX24" fmla="*/ 163300 w 277689"/>
                      <a:gd name="connsiteY24" fmla="*/ 164454 h 1460419"/>
                      <a:gd name="connsiteX25" fmla="*/ 190208 w 277689"/>
                      <a:gd name="connsiteY25" fmla="*/ 178841 h 1460419"/>
                      <a:gd name="connsiteX26" fmla="*/ 192472 w 277689"/>
                      <a:gd name="connsiteY26" fmla="*/ 177592 h 1460419"/>
                      <a:gd name="connsiteX27" fmla="*/ 192472 w 277689"/>
                      <a:gd name="connsiteY27" fmla="*/ 111522 h 1460419"/>
                      <a:gd name="connsiteX28" fmla="*/ 217798 w 277689"/>
                      <a:gd name="connsiteY28" fmla="*/ 0 h 1460419"/>
                      <a:gd name="connsiteX0" fmla="*/ 192472 w 277689"/>
                      <a:gd name="connsiteY0" fmla="*/ 88530 h 1437427"/>
                      <a:gd name="connsiteX1" fmla="*/ 240874 w 277689"/>
                      <a:gd name="connsiteY1" fmla="*/ 0 h 1437427"/>
                      <a:gd name="connsiteX2" fmla="*/ 262234 w 277689"/>
                      <a:gd name="connsiteY2" fmla="*/ 48042 h 1437427"/>
                      <a:gd name="connsiteX3" fmla="*/ 267044 w 277689"/>
                      <a:gd name="connsiteY3" fmla="*/ 66616 h 1437427"/>
                      <a:gd name="connsiteX4" fmla="*/ 266782 w 277689"/>
                      <a:gd name="connsiteY4" fmla="*/ 71502 h 1437427"/>
                      <a:gd name="connsiteX5" fmla="*/ 268479 w 277689"/>
                      <a:gd name="connsiteY5" fmla="*/ 82421 h 1437427"/>
                      <a:gd name="connsiteX6" fmla="*/ 268041 w 277689"/>
                      <a:gd name="connsiteY6" fmla="*/ 395889 h 1437427"/>
                      <a:gd name="connsiteX7" fmla="*/ 261662 w 277689"/>
                      <a:gd name="connsiteY7" fmla="*/ 436917 h 1437427"/>
                      <a:gd name="connsiteX8" fmla="*/ 244900 w 277689"/>
                      <a:gd name="connsiteY8" fmla="*/ 487361 h 1437427"/>
                      <a:gd name="connsiteX9" fmla="*/ 277689 w 277689"/>
                      <a:gd name="connsiteY9" fmla="*/ 1292292 h 1437427"/>
                      <a:gd name="connsiteX10" fmla="*/ 160064 w 277689"/>
                      <a:gd name="connsiteY10" fmla="*/ 1437427 h 1437427"/>
                      <a:gd name="connsiteX11" fmla="*/ 160065 w 277689"/>
                      <a:gd name="connsiteY11" fmla="*/ 1437426 h 1437427"/>
                      <a:gd name="connsiteX12" fmla="*/ 42440 w 277689"/>
                      <a:gd name="connsiteY12" fmla="*/ 1292291 h 1437427"/>
                      <a:gd name="connsiteX13" fmla="*/ 83670 w 277689"/>
                      <a:gd name="connsiteY13" fmla="*/ 500189 h 1437427"/>
                      <a:gd name="connsiteX14" fmla="*/ 81424 w 277689"/>
                      <a:gd name="connsiteY14" fmla="*/ 500266 h 1437427"/>
                      <a:gd name="connsiteX15" fmla="*/ 53741 w 277689"/>
                      <a:gd name="connsiteY15" fmla="*/ 493009 h 1437427"/>
                      <a:gd name="connsiteX16" fmla="*/ 4164 w 277689"/>
                      <a:gd name="connsiteY16" fmla="*/ 395889 h 1437427"/>
                      <a:gd name="connsiteX17" fmla="*/ 19380 w 277689"/>
                      <a:gd name="connsiteY17" fmla="*/ 225606 h 1437427"/>
                      <a:gd name="connsiteX18" fmla="*/ 55609 w 277689"/>
                      <a:gd name="connsiteY18" fmla="*/ 200759 h 1437427"/>
                      <a:gd name="connsiteX19" fmla="*/ 65455 w 277689"/>
                      <a:gd name="connsiteY19" fmla="*/ 197462 h 1437427"/>
                      <a:gd name="connsiteX20" fmla="*/ 72521 w 277689"/>
                      <a:gd name="connsiteY20" fmla="*/ 183932 h 1437427"/>
                      <a:gd name="connsiteX21" fmla="*/ 103810 w 277689"/>
                      <a:gd name="connsiteY21" fmla="*/ 167202 h 1437427"/>
                      <a:gd name="connsiteX22" fmla="*/ 122404 w 277689"/>
                      <a:gd name="connsiteY22" fmla="*/ 177145 h 1437427"/>
                      <a:gd name="connsiteX23" fmla="*/ 122528 w 277689"/>
                      <a:gd name="connsiteY23" fmla="*/ 176348 h 1437427"/>
                      <a:gd name="connsiteX24" fmla="*/ 163300 w 277689"/>
                      <a:gd name="connsiteY24" fmla="*/ 141462 h 1437427"/>
                      <a:gd name="connsiteX25" fmla="*/ 190208 w 277689"/>
                      <a:gd name="connsiteY25" fmla="*/ 155849 h 1437427"/>
                      <a:gd name="connsiteX26" fmla="*/ 192472 w 277689"/>
                      <a:gd name="connsiteY26" fmla="*/ 154600 h 1437427"/>
                      <a:gd name="connsiteX27" fmla="*/ 192472 w 277689"/>
                      <a:gd name="connsiteY27" fmla="*/ 88530 h 1437427"/>
                      <a:gd name="connsiteX0" fmla="*/ 192472 w 277689"/>
                      <a:gd name="connsiteY0" fmla="*/ 40488 h 1389385"/>
                      <a:gd name="connsiteX1" fmla="*/ 262234 w 277689"/>
                      <a:gd name="connsiteY1" fmla="*/ 0 h 1389385"/>
                      <a:gd name="connsiteX2" fmla="*/ 267044 w 277689"/>
                      <a:gd name="connsiteY2" fmla="*/ 18574 h 1389385"/>
                      <a:gd name="connsiteX3" fmla="*/ 266782 w 277689"/>
                      <a:gd name="connsiteY3" fmla="*/ 23460 h 1389385"/>
                      <a:gd name="connsiteX4" fmla="*/ 268479 w 277689"/>
                      <a:gd name="connsiteY4" fmla="*/ 34379 h 1389385"/>
                      <a:gd name="connsiteX5" fmla="*/ 268041 w 277689"/>
                      <a:gd name="connsiteY5" fmla="*/ 347847 h 1389385"/>
                      <a:gd name="connsiteX6" fmla="*/ 261662 w 277689"/>
                      <a:gd name="connsiteY6" fmla="*/ 388875 h 1389385"/>
                      <a:gd name="connsiteX7" fmla="*/ 244900 w 277689"/>
                      <a:gd name="connsiteY7" fmla="*/ 439319 h 1389385"/>
                      <a:gd name="connsiteX8" fmla="*/ 277689 w 277689"/>
                      <a:gd name="connsiteY8" fmla="*/ 1244250 h 1389385"/>
                      <a:gd name="connsiteX9" fmla="*/ 160064 w 277689"/>
                      <a:gd name="connsiteY9" fmla="*/ 1389385 h 1389385"/>
                      <a:gd name="connsiteX10" fmla="*/ 160065 w 277689"/>
                      <a:gd name="connsiteY10" fmla="*/ 1389384 h 1389385"/>
                      <a:gd name="connsiteX11" fmla="*/ 42440 w 277689"/>
                      <a:gd name="connsiteY11" fmla="*/ 1244249 h 1389385"/>
                      <a:gd name="connsiteX12" fmla="*/ 83670 w 277689"/>
                      <a:gd name="connsiteY12" fmla="*/ 452147 h 1389385"/>
                      <a:gd name="connsiteX13" fmla="*/ 81424 w 277689"/>
                      <a:gd name="connsiteY13" fmla="*/ 452224 h 1389385"/>
                      <a:gd name="connsiteX14" fmla="*/ 53741 w 277689"/>
                      <a:gd name="connsiteY14" fmla="*/ 444967 h 1389385"/>
                      <a:gd name="connsiteX15" fmla="*/ 4164 w 277689"/>
                      <a:gd name="connsiteY15" fmla="*/ 347847 h 1389385"/>
                      <a:gd name="connsiteX16" fmla="*/ 19380 w 277689"/>
                      <a:gd name="connsiteY16" fmla="*/ 177564 h 1389385"/>
                      <a:gd name="connsiteX17" fmla="*/ 55609 w 277689"/>
                      <a:gd name="connsiteY17" fmla="*/ 152717 h 1389385"/>
                      <a:gd name="connsiteX18" fmla="*/ 65455 w 277689"/>
                      <a:gd name="connsiteY18" fmla="*/ 149420 h 1389385"/>
                      <a:gd name="connsiteX19" fmla="*/ 72521 w 277689"/>
                      <a:gd name="connsiteY19" fmla="*/ 135890 h 1389385"/>
                      <a:gd name="connsiteX20" fmla="*/ 103810 w 277689"/>
                      <a:gd name="connsiteY20" fmla="*/ 119160 h 1389385"/>
                      <a:gd name="connsiteX21" fmla="*/ 122404 w 277689"/>
                      <a:gd name="connsiteY21" fmla="*/ 129103 h 1389385"/>
                      <a:gd name="connsiteX22" fmla="*/ 122528 w 277689"/>
                      <a:gd name="connsiteY22" fmla="*/ 128306 h 1389385"/>
                      <a:gd name="connsiteX23" fmla="*/ 163300 w 277689"/>
                      <a:gd name="connsiteY23" fmla="*/ 93420 h 1389385"/>
                      <a:gd name="connsiteX24" fmla="*/ 190208 w 277689"/>
                      <a:gd name="connsiteY24" fmla="*/ 107807 h 1389385"/>
                      <a:gd name="connsiteX25" fmla="*/ 192472 w 277689"/>
                      <a:gd name="connsiteY25" fmla="*/ 106558 h 1389385"/>
                      <a:gd name="connsiteX26" fmla="*/ 192472 w 277689"/>
                      <a:gd name="connsiteY26" fmla="*/ 40488 h 1389385"/>
                      <a:gd name="connsiteX0" fmla="*/ 192472 w 277689"/>
                      <a:gd name="connsiteY0" fmla="*/ 40488 h 1389385"/>
                      <a:gd name="connsiteX1" fmla="*/ 262234 w 277689"/>
                      <a:gd name="connsiteY1" fmla="*/ 0 h 1389385"/>
                      <a:gd name="connsiteX2" fmla="*/ 267044 w 277689"/>
                      <a:gd name="connsiteY2" fmla="*/ 18574 h 1389385"/>
                      <a:gd name="connsiteX3" fmla="*/ 268479 w 277689"/>
                      <a:gd name="connsiteY3" fmla="*/ 34379 h 1389385"/>
                      <a:gd name="connsiteX4" fmla="*/ 268041 w 277689"/>
                      <a:gd name="connsiteY4" fmla="*/ 347847 h 1389385"/>
                      <a:gd name="connsiteX5" fmla="*/ 261662 w 277689"/>
                      <a:gd name="connsiteY5" fmla="*/ 388875 h 1389385"/>
                      <a:gd name="connsiteX6" fmla="*/ 244900 w 277689"/>
                      <a:gd name="connsiteY6" fmla="*/ 439319 h 1389385"/>
                      <a:gd name="connsiteX7" fmla="*/ 277689 w 277689"/>
                      <a:gd name="connsiteY7" fmla="*/ 1244250 h 1389385"/>
                      <a:gd name="connsiteX8" fmla="*/ 160064 w 277689"/>
                      <a:gd name="connsiteY8" fmla="*/ 1389385 h 1389385"/>
                      <a:gd name="connsiteX9" fmla="*/ 160065 w 277689"/>
                      <a:gd name="connsiteY9" fmla="*/ 1389384 h 1389385"/>
                      <a:gd name="connsiteX10" fmla="*/ 42440 w 277689"/>
                      <a:gd name="connsiteY10" fmla="*/ 1244249 h 1389385"/>
                      <a:gd name="connsiteX11" fmla="*/ 83670 w 277689"/>
                      <a:gd name="connsiteY11" fmla="*/ 452147 h 1389385"/>
                      <a:gd name="connsiteX12" fmla="*/ 81424 w 277689"/>
                      <a:gd name="connsiteY12" fmla="*/ 452224 h 1389385"/>
                      <a:gd name="connsiteX13" fmla="*/ 53741 w 277689"/>
                      <a:gd name="connsiteY13" fmla="*/ 444967 h 1389385"/>
                      <a:gd name="connsiteX14" fmla="*/ 4164 w 277689"/>
                      <a:gd name="connsiteY14" fmla="*/ 347847 h 1389385"/>
                      <a:gd name="connsiteX15" fmla="*/ 19380 w 277689"/>
                      <a:gd name="connsiteY15" fmla="*/ 177564 h 1389385"/>
                      <a:gd name="connsiteX16" fmla="*/ 55609 w 277689"/>
                      <a:gd name="connsiteY16" fmla="*/ 152717 h 1389385"/>
                      <a:gd name="connsiteX17" fmla="*/ 65455 w 277689"/>
                      <a:gd name="connsiteY17" fmla="*/ 149420 h 1389385"/>
                      <a:gd name="connsiteX18" fmla="*/ 72521 w 277689"/>
                      <a:gd name="connsiteY18" fmla="*/ 135890 h 1389385"/>
                      <a:gd name="connsiteX19" fmla="*/ 103810 w 277689"/>
                      <a:gd name="connsiteY19" fmla="*/ 119160 h 1389385"/>
                      <a:gd name="connsiteX20" fmla="*/ 122404 w 277689"/>
                      <a:gd name="connsiteY20" fmla="*/ 129103 h 1389385"/>
                      <a:gd name="connsiteX21" fmla="*/ 122528 w 277689"/>
                      <a:gd name="connsiteY21" fmla="*/ 128306 h 1389385"/>
                      <a:gd name="connsiteX22" fmla="*/ 163300 w 277689"/>
                      <a:gd name="connsiteY22" fmla="*/ 93420 h 1389385"/>
                      <a:gd name="connsiteX23" fmla="*/ 190208 w 277689"/>
                      <a:gd name="connsiteY23" fmla="*/ 107807 h 1389385"/>
                      <a:gd name="connsiteX24" fmla="*/ 192472 w 277689"/>
                      <a:gd name="connsiteY24" fmla="*/ 106558 h 1389385"/>
                      <a:gd name="connsiteX25" fmla="*/ 192472 w 277689"/>
                      <a:gd name="connsiteY25" fmla="*/ 40488 h 1389385"/>
                      <a:gd name="connsiteX0" fmla="*/ 192472 w 277689"/>
                      <a:gd name="connsiteY0" fmla="*/ 33743 h 1382640"/>
                      <a:gd name="connsiteX1" fmla="*/ 267044 w 277689"/>
                      <a:gd name="connsiteY1" fmla="*/ 11829 h 1382640"/>
                      <a:gd name="connsiteX2" fmla="*/ 268479 w 277689"/>
                      <a:gd name="connsiteY2" fmla="*/ 27634 h 1382640"/>
                      <a:gd name="connsiteX3" fmla="*/ 268041 w 277689"/>
                      <a:gd name="connsiteY3" fmla="*/ 341102 h 1382640"/>
                      <a:gd name="connsiteX4" fmla="*/ 261662 w 277689"/>
                      <a:gd name="connsiteY4" fmla="*/ 382130 h 1382640"/>
                      <a:gd name="connsiteX5" fmla="*/ 244900 w 277689"/>
                      <a:gd name="connsiteY5" fmla="*/ 432574 h 1382640"/>
                      <a:gd name="connsiteX6" fmla="*/ 277689 w 277689"/>
                      <a:gd name="connsiteY6" fmla="*/ 1237505 h 1382640"/>
                      <a:gd name="connsiteX7" fmla="*/ 160064 w 277689"/>
                      <a:gd name="connsiteY7" fmla="*/ 1382640 h 1382640"/>
                      <a:gd name="connsiteX8" fmla="*/ 160065 w 277689"/>
                      <a:gd name="connsiteY8" fmla="*/ 1382639 h 1382640"/>
                      <a:gd name="connsiteX9" fmla="*/ 42440 w 277689"/>
                      <a:gd name="connsiteY9" fmla="*/ 1237504 h 1382640"/>
                      <a:gd name="connsiteX10" fmla="*/ 83670 w 277689"/>
                      <a:gd name="connsiteY10" fmla="*/ 445402 h 1382640"/>
                      <a:gd name="connsiteX11" fmla="*/ 81424 w 277689"/>
                      <a:gd name="connsiteY11" fmla="*/ 445479 h 1382640"/>
                      <a:gd name="connsiteX12" fmla="*/ 53741 w 277689"/>
                      <a:gd name="connsiteY12" fmla="*/ 438222 h 1382640"/>
                      <a:gd name="connsiteX13" fmla="*/ 4164 w 277689"/>
                      <a:gd name="connsiteY13" fmla="*/ 341102 h 1382640"/>
                      <a:gd name="connsiteX14" fmla="*/ 19380 w 277689"/>
                      <a:gd name="connsiteY14" fmla="*/ 170819 h 1382640"/>
                      <a:gd name="connsiteX15" fmla="*/ 55609 w 277689"/>
                      <a:gd name="connsiteY15" fmla="*/ 145972 h 1382640"/>
                      <a:gd name="connsiteX16" fmla="*/ 65455 w 277689"/>
                      <a:gd name="connsiteY16" fmla="*/ 142675 h 1382640"/>
                      <a:gd name="connsiteX17" fmla="*/ 72521 w 277689"/>
                      <a:gd name="connsiteY17" fmla="*/ 129145 h 1382640"/>
                      <a:gd name="connsiteX18" fmla="*/ 103810 w 277689"/>
                      <a:gd name="connsiteY18" fmla="*/ 112415 h 1382640"/>
                      <a:gd name="connsiteX19" fmla="*/ 122404 w 277689"/>
                      <a:gd name="connsiteY19" fmla="*/ 122358 h 1382640"/>
                      <a:gd name="connsiteX20" fmla="*/ 122528 w 277689"/>
                      <a:gd name="connsiteY20" fmla="*/ 121561 h 1382640"/>
                      <a:gd name="connsiteX21" fmla="*/ 163300 w 277689"/>
                      <a:gd name="connsiteY21" fmla="*/ 86675 h 1382640"/>
                      <a:gd name="connsiteX22" fmla="*/ 190208 w 277689"/>
                      <a:gd name="connsiteY22" fmla="*/ 101062 h 1382640"/>
                      <a:gd name="connsiteX23" fmla="*/ 192472 w 277689"/>
                      <a:gd name="connsiteY23" fmla="*/ 99813 h 1382640"/>
                      <a:gd name="connsiteX24" fmla="*/ 192472 w 277689"/>
                      <a:gd name="connsiteY24" fmla="*/ 33743 h 1382640"/>
                      <a:gd name="connsiteX0" fmla="*/ 192472 w 277689"/>
                      <a:gd name="connsiteY0" fmla="*/ 6109 h 1355006"/>
                      <a:gd name="connsiteX1" fmla="*/ 268479 w 277689"/>
                      <a:gd name="connsiteY1" fmla="*/ 0 h 1355006"/>
                      <a:gd name="connsiteX2" fmla="*/ 268041 w 277689"/>
                      <a:gd name="connsiteY2" fmla="*/ 313468 h 1355006"/>
                      <a:gd name="connsiteX3" fmla="*/ 261662 w 277689"/>
                      <a:gd name="connsiteY3" fmla="*/ 354496 h 1355006"/>
                      <a:gd name="connsiteX4" fmla="*/ 244900 w 277689"/>
                      <a:gd name="connsiteY4" fmla="*/ 404940 h 1355006"/>
                      <a:gd name="connsiteX5" fmla="*/ 277689 w 277689"/>
                      <a:gd name="connsiteY5" fmla="*/ 1209871 h 1355006"/>
                      <a:gd name="connsiteX6" fmla="*/ 160064 w 277689"/>
                      <a:gd name="connsiteY6" fmla="*/ 1355006 h 1355006"/>
                      <a:gd name="connsiteX7" fmla="*/ 160065 w 277689"/>
                      <a:gd name="connsiteY7" fmla="*/ 1355005 h 1355006"/>
                      <a:gd name="connsiteX8" fmla="*/ 42440 w 277689"/>
                      <a:gd name="connsiteY8" fmla="*/ 1209870 h 1355006"/>
                      <a:gd name="connsiteX9" fmla="*/ 83670 w 277689"/>
                      <a:gd name="connsiteY9" fmla="*/ 417768 h 1355006"/>
                      <a:gd name="connsiteX10" fmla="*/ 81424 w 277689"/>
                      <a:gd name="connsiteY10" fmla="*/ 417845 h 1355006"/>
                      <a:gd name="connsiteX11" fmla="*/ 53741 w 277689"/>
                      <a:gd name="connsiteY11" fmla="*/ 410588 h 1355006"/>
                      <a:gd name="connsiteX12" fmla="*/ 4164 w 277689"/>
                      <a:gd name="connsiteY12" fmla="*/ 313468 h 1355006"/>
                      <a:gd name="connsiteX13" fmla="*/ 19380 w 277689"/>
                      <a:gd name="connsiteY13" fmla="*/ 143185 h 1355006"/>
                      <a:gd name="connsiteX14" fmla="*/ 55609 w 277689"/>
                      <a:gd name="connsiteY14" fmla="*/ 118338 h 1355006"/>
                      <a:gd name="connsiteX15" fmla="*/ 65455 w 277689"/>
                      <a:gd name="connsiteY15" fmla="*/ 115041 h 1355006"/>
                      <a:gd name="connsiteX16" fmla="*/ 72521 w 277689"/>
                      <a:gd name="connsiteY16" fmla="*/ 101511 h 1355006"/>
                      <a:gd name="connsiteX17" fmla="*/ 103810 w 277689"/>
                      <a:gd name="connsiteY17" fmla="*/ 84781 h 1355006"/>
                      <a:gd name="connsiteX18" fmla="*/ 122404 w 277689"/>
                      <a:gd name="connsiteY18" fmla="*/ 94724 h 1355006"/>
                      <a:gd name="connsiteX19" fmla="*/ 122528 w 277689"/>
                      <a:gd name="connsiteY19" fmla="*/ 93927 h 1355006"/>
                      <a:gd name="connsiteX20" fmla="*/ 163300 w 277689"/>
                      <a:gd name="connsiteY20" fmla="*/ 59041 h 1355006"/>
                      <a:gd name="connsiteX21" fmla="*/ 190208 w 277689"/>
                      <a:gd name="connsiteY21" fmla="*/ 73428 h 1355006"/>
                      <a:gd name="connsiteX22" fmla="*/ 192472 w 277689"/>
                      <a:gd name="connsiteY22" fmla="*/ 72179 h 1355006"/>
                      <a:gd name="connsiteX23" fmla="*/ 192472 w 277689"/>
                      <a:gd name="connsiteY23" fmla="*/ 6109 h 1355006"/>
                      <a:gd name="connsiteX0" fmla="*/ 192472 w 277689"/>
                      <a:gd name="connsiteY0" fmla="*/ 0 h 1348897"/>
                      <a:gd name="connsiteX1" fmla="*/ 266098 w 277689"/>
                      <a:gd name="connsiteY1" fmla="*/ 66213 h 1348897"/>
                      <a:gd name="connsiteX2" fmla="*/ 268041 w 277689"/>
                      <a:gd name="connsiteY2" fmla="*/ 307359 h 1348897"/>
                      <a:gd name="connsiteX3" fmla="*/ 261662 w 277689"/>
                      <a:gd name="connsiteY3" fmla="*/ 348387 h 1348897"/>
                      <a:gd name="connsiteX4" fmla="*/ 244900 w 277689"/>
                      <a:gd name="connsiteY4" fmla="*/ 398831 h 1348897"/>
                      <a:gd name="connsiteX5" fmla="*/ 277689 w 277689"/>
                      <a:gd name="connsiteY5" fmla="*/ 1203762 h 1348897"/>
                      <a:gd name="connsiteX6" fmla="*/ 160064 w 277689"/>
                      <a:gd name="connsiteY6" fmla="*/ 1348897 h 1348897"/>
                      <a:gd name="connsiteX7" fmla="*/ 160065 w 277689"/>
                      <a:gd name="connsiteY7" fmla="*/ 1348896 h 1348897"/>
                      <a:gd name="connsiteX8" fmla="*/ 42440 w 277689"/>
                      <a:gd name="connsiteY8" fmla="*/ 1203761 h 1348897"/>
                      <a:gd name="connsiteX9" fmla="*/ 83670 w 277689"/>
                      <a:gd name="connsiteY9" fmla="*/ 411659 h 1348897"/>
                      <a:gd name="connsiteX10" fmla="*/ 81424 w 277689"/>
                      <a:gd name="connsiteY10" fmla="*/ 411736 h 1348897"/>
                      <a:gd name="connsiteX11" fmla="*/ 53741 w 277689"/>
                      <a:gd name="connsiteY11" fmla="*/ 404479 h 1348897"/>
                      <a:gd name="connsiteX12" fmla="*/ 4164 w 277689"/>
                      <a:gd name="connsiteY12" fmla="*/ 307359 h 1348897"/>
                      <a:gd name="connsiteX13" fmla="*/ 19380 w 277689"/>
                      <a:gd name="connsiteY13" fmla="*/ 137076 h 1348897"/>
                      <a:gd name="connsiteX14" fmla="*/ 55609 w 277689"/>
                      <a:gd name="connsiteY14" fmla="*/ 112229 h 1348897"/>
                      <a:gd name="connsiteX15" fmla="*/ 65455 w 277689"/>
                      <a:gd name="connsiteY15" fmla="*/ 108932 h 1348897"/>
                      <a:gd name="connsiteX16" fmla="*/ 72521 w 277689"/>
                      <a:gd name="connsiteY16" fmla="*/ 95402 h 1348897"/>
                      <a:gd name="connsiteX17" fmla="*/ 103810 w 277689"/>
                      <a:gd name="connsiteY17" fmla="*/ 78672 h 1348897"/>
                      <a:gd name="connsiteX18" fmla="*/ 122404 w 277689"/>
                      <a:gd name="connsiteY18" fmla="*/ 88615 h 1348897"/>
                      <a:gd name="connsiteX19" fmla="*/ 122528 w 277689"/>
                      <a:gd name="connsiteY19" fmla="*/ 87818 h 1348897"/>
                      <a:gd name="connsiteX20" fmla="*/ 163300 w 277689"/>
                      <a:gd name="connsiteY20" fmla="*/ 52932 h 1348897"/>
                      <a:gd name="connsiteX21" fmla="*/ 190208 w 277689"/>
                      <a:gd name="connsiteY21" fmla="*/ 67319 h 1348897"/>
                      <a:gd name="connsiteX22" fmla="*/ 192472 w 277689"/>
                      <a:gd name="connsiteY22" fmla="*/ 66070 h 1348897"/>
                      <a:gd name="connsiteX23" fmla="*/ 192472 w 277689"/>
                      <a:gd name="connsiteY23" fmla="*/ 0 h 1348897"/>
                      <a:gd name="connsiteX0" fmla="*/ 223429 w 277689"/>
                      <a:gd name="connsiteY0" fmla="*/ 0 h 1326452"/>
                      <a:gd name="connsiteX1" fmla="*/ 266098 w 277689"/>
                      <a:gd name="connsiteY1" fmla="*/ 43768 h 1326452"/>
                      <a:gd name="connsiteX2" fmla="*/ 268041 w 277689"/>
                      <a:gd name="connsiteY2" fmla="*/ 284914 h 1326452"/>
                      <a:gd name="connsiteX3" fmla="*/ 261662 w 277689"/>
                      <a:gd name="connsiteY3" fmla="*/ 325942 h 1326452"/>
                      <a:gd name="connsiteX4" fmla="*/ 244900 w 277689"/>
                      <a:gd name="connsiteY4" fmla="*/ 376386 h 1326452"/>
                      <a:gd name="connsiteX5" fmla="*/ 277689 w 277689"/>
                      <a:gd name="connsiteY5" fmla="*/ 1181317 h 1326452"/>
                      <a:gd name="connsiteX6" fmla="*/ 160064 w 277689"/>
                      <a:gd name="connsiteY6" fmla="*/ 1326452 h 1326452"/>
                      <a:gd name="connsiteX7" fmla="*/ 160065 w 277689"/>
                      <a:gd name="connsiteY7" fmla="*/ 1326451 h 1326452"/>
                      <a:gd name="connsiteX8" fmla="*/ 42440 w 277689"/>
                      <a:gd name="connsiteY8" fmla="*/ 1181316 h 1326452"/>
                      <a:gd name="connsiteX9" fmla="*/ 83670 w 277689"/>
                      <a:gd name="connsiteY9" fmla="*/ 389214 h 1326452"/>
                      <a:gd name="connsiteX10" fmla="*/ 81424 w 277689"/>
                      <a:gd name="connsiteY10" fmla="*/ 389291 h 1326452"/>
                      <a:gd name="connsiteX11" fmla="*/ 53741 w 277689"/>
                      <a:gd name="connsiteY11" fmla="*/ 382034 h 1326452"/>
                      <a:gd name="connsiteX12" fmla="*/ 4164 w 277689"/>
                      <a:gd name="connsiteY12" fmla="*/ 284914 h 1326452"/>
                      <a:gd name="connsiteX13" fmla="*/ 19380 w 277689"/>
                      <a:gd name="connsiteY13" fmla="*/ 114631 h 1326452"/>
                      <a:gd name="connsiteX14" fmla="*/ 55609 w 277689"/>
                      <a:gd name="connsiteY14" fmla="*/ 89784 h 1326452"/>
                      <a:gd name="connsiteX15" fmla="*/ 65455 w 277689"/>
                      <a:gd name="connsiteY15" fmla="*/ 86487 h 1326452"/>
                      <a:gd name="connsiteX16" fmla="*/ 72521 w 277689"/>
                      <a:gd name="connsiteY16" fmla="*/ 72957 h 1326452"/>
                      <a:gd name="connsiteX17" fmla="*/ 103810 w 277689"/>
                      <a:gd name="connsiteY17" fmla="*/ 56227 h 1326452"/>
                      <a:gd name="connsiteX18" fmla="*/ 122404 w 277689"/>
                      <a:gd name="connsiteY18" fmla="*/ 66170 h 1326452"/>
                      <a:gd name="connsiteX19" fmla="*/ 122528 w 277689"/>
                      <a:gd name="connsiteY19" fmla="*/ 65373 h 1326452"/>
                      <a:gd name="connsiteX20" fmla="*/ 163300 w 277689"/>
                      <a:gd name="connsiteY20" fmla="*/ 30487 h 1326452"/>
                      <a:gd name="connsiteX21" fmla="*/ 190208 w 277689"/>
                      <a:gd name="connsiteY21" fmla="*/ 44874 h 1326452"/>
                      <a:gd name="connsiteX22" fmla="*/ 192472 w 277689"/>
                      <a:gd name="connsiteY22" fmla="*/ 43625 h 1326452"/>
                      <a:gd name="connsiteX23" fmla="*/ 223429 w 277689"/>
                      <a:gd name="connsiteY23" fmla="*/ 0 h 1326452"/>
                      <a:gd name="connsiteX0" fmla="*/ 223429 w 277689"/>
                      <a:gd name="connsiteY0" fmla="*/ 3 h 1326455"/>
                      <a:gd name="connsiteX1" fmla="*/ 266098 w 277689"/>
                      <a:gd name="connsiteY1" fmla="*/ 43771 h 1326455"/>
                      <a:gd name="connsiteX2" fmla="*/ 268041 w 277689"/>
                      <a:gd name="connsiteY2" fmla="*/ 284917 h 1326455"/>
                      <a:gd name="connsiteX3" fmla="*/ 261662 w 277689"/>
                      <a:gd name="connsiteY3" fmla="*/ 325945 h 1326455"/>
                      <a:gd name="connsiteX4" fmla="*/ 244900 w 277689"/>
                      <a:gd name="connsiteY4" fmla="*/ 376389 h 1326455"/>
                      <a:gd name="connsiteX5" fmla="*/ 277689 w 277689"/>
                      <a:gd name="connsiteY5" fmla="*/ 1181320 h 1326455"/>
                      <a:gd name="connsiteX6" fmla="*/ 160064 w 277689"/>
                      <a:gd name="connsiteY6" fmla="*/ 1326455 h 1326455"/>
                      <a:gd name="connsiteX7" fmla="*/ 160065 w 277689"/>
                      <a:gd name="connsiteY7" fmla="*/ 1326454 h 1326455"/>
                      <a:gd name="connsiteX8" fmla="*/ 42440 w 277689"/>
                      <a:gd name="connsiteY8" fmla="*/ 1181319 h 1326455"/>
                      <a:gd name="connsiteX9" fmla="*/ 83670 w 277689"/>
                      <a:gd name="connsiteY9" fmla="*/ 389217 h 1326455"/>
                      <a:gd name="connsiteX10" fmla="*/ 81424 w 277689"/>
                      <a:gd name="connsiteY10" fmla="*/ 389294 h 1326455"/>
                      <a:gd name="connsiteX11" fmla="*/ 53741 w 277689"/>
                      <a:gd name="connsiteY11" fmla="*/ 382037 h 1326455"/>
                      <a:gd name="connsiteX12" fmla="*/ 4164 w 277689"/>
                      <a:gd name="connsiteY12" fmla="*/ 284917 h 1326455"/>
                      <a:gd name="connsiteX13" fmla="*/ 19380 w 277689"/>
                      <a:gd name="connsiteY13" fmla="*/ 114634 h 1326455"/>
                      <a:gd name="connsiteX14" fmla="*/ 55609 w 277689"/>
                      <a:gd name="connsiteY14" fmla="*/ 89787 h 1326455"/>
                      <a:gd name="connsiteX15" fmla="*/ 65455 w 277689"/>
                      <a:gd name="connsiteY15" fmla="*/ 86490 h 1326455"/>
                      <a:gd name="connsiteX16" fmla="*/ 72521 w 277689"/>
                      <a:gd name="connsiteY16" fmla="*/ 72960 h 1326455"/>
                      <a:gd name="connsiteX17" fmla="*/ 103810 w 277689"/>
                      <a:gd name="connsiteY17" fmla="*/ 56230 h 1326455"/>
                      <a:gd name="connsiteX18" fmla="*/ 122404 w 277689"/>
                      <a:gd name="connsiteY18" fmla="*/ 66173 h 1326455"/>
                      <a:gd name="connsiteX19" fmla="*/ 122528 w 277689"/>
                      <a:gd name="connsiteY19" fmla="*/ 65376 h 1326455"/>
                      <a:gd name="connsiteX20" fmla="*/ 163300 w 277689"/>
                      <a:gd name="connsiteY20" fmla="*/ 30490 h 1326455"/>
                      <a:gd name="connsiteX21" fmla="*/ 190208 w 277689"/>
                      <a:gd name="connsiteY21" fmla="*/ 44877 h 1326455"/>
                      <a:gd name="connsiteX22" fmla="*/ 192472 w 277689"/>
                      <a:gd name="connsiteY22" fmla="*/ 43628 h 1326455"/>
                      <a:gd name="connsiteX23" fmla="*/ 223429 w 277689"/>
                      <a:gd name="connsiteY23" fmla="*/ 3 h 1326455"/>
                      <a:gd name="connsiteX0" fmla="*/ 223429 w 314414"/>
                      <a:gd name="connsiteY0" fmla="*/ 3 h 1326455"/>
                      <a:gd name="connsiteX1" fmla="*/ 266098 w 314414"/>
                      <a:gd name="connsiteY1" fmla="*/ 43771 h 1326455"/>
                      <a:gd name="connsiteX2" fmla="*/ 314413 w 314414"/>
                      <a:gd name="connsiteY2" fmla="*/ 185828 h 1326455"/>
                      <a:gd name="connsiteX3" fmla="*/ 268041 w 314414"/>
                      <a:gd name="connsiteY3" fmla="*/ 284917 h 1326455"/>
                      <a:gd name="connsiteX4" fmla="*/ 261662 w 314414"/>
                      <a:gd name="connsiteY4" fmla="*/ 325945 h 1326455"/>
                      <a:gd name="connsiteX5" fmla="*/ 244900 w 314414"/>
                      <a:gd name="connsiteY5" fmla="*/ 376389 h 1326455"/>
                      <a:gd name="connsiteX6" fmla="*/ 277689 w 314414"/>
                      <a:gd name="connsiteY6" fmla="*/ 1181320 h 1326455"/>
                      <a:gd name="connsiteX7" fmla="*/ 160064 w 314414"/>
                      <a:gd name="connsiteY7" fmla="*/ 1326455 h 1326455"/>
                      <a:gd name="connsiteX8" fmla="*/ 160065 w 314414"/>
                      <a:gd name="connsiteY8" fmla="*/ 1326454 h 1326455"/>
                      <a:gd name="connsiteX9" fmla="*/ 42440 w 314414"/>
                      <a:gd name="connsiteY9" fmla="*/ 1181319 h 1326455"/>
                      <a:gd name="connsiteX10" fmla="*/ 83670 w 314414"/>
                      <a:gd name="connsiteY10" fmla="*/ 389217 h 1326455"/>
                      <a:gd name="connsiteX11" fmla="*/ 81424 w 314414"/>
                      <a:gd name="connsiteY11" fmla="*/ 389294 h 1326455"/>
                      <a:gd name="connsiteX12" fmla="*/ 53741 w 314414"/>
                      <a:gd name="connsiteY12" fmla="*/ 382037 h 1326455"/>
                      <a:gd name="connsiteX13" fmla="*/ 4164 w 314414"/>
                      <a:gd name="connsiteY13" fmla="*/ 284917 h 1326455"/>
                      <a:gd name="connsiteX14" fmla="*/ 19380 w 314414"/>
                      <a:gd name="connsiteY14" fmla="*/ 114634 h 1326455"/>
                      <a:gd name="connsiteX15" fmla="*/ 55609 w 314414"/>
                      <a:gd name="connsiteY15" fmla="*/ 89787 h 1326455"/>
                      <a:gd name="connsiteX16" fmla="*/ 65455 w 314414"/>
                      <a:gd name="connsiteY16" fmla="*/ 86490 h 1326455"/>
                      <a:gd name="connsiteX17" fmla="*/ 72521 w 314414"/>
                      <a:gd name="connsiteY17" fmla="*/ 72960 h 1326455"/>
                      <a:gd name="connsiteX18" fmla="*/ 103810 w 314414"/>
                      <a:gd name="connsiteY18" fmla="*/ 56230 h 1326455"/>
                      <a:gd name="connsiteX19" fmla="*/ 122404 w 314414"/>
                      <a:gd name="connsiteY19" fmla="*/ 66173 h 1326455"/>
                      <a:gd name="connsiteX20" fmla="*/ 122528 w 314414"/>
                      <a:gd name="connsiteY20" fmla="*/ 65376 h 1326455"/>
                      <a:gd name="connsiteX21" fmla="*/ 163300 w 314414"/>
                      <a:gd name="connsiteY21" fmla="*/ 30490 h 1326455"/>
                      <a:gd name="connsiteX22" fmla="*/ 190208 w 314414"/>
                      <a:gd name="connsiteY22" fmla="*/ 44877 h 1326455"/>
                      <a:gd name="connsiteX23" fmla="*/ 192472 w 314414"/>
                      <a:gd name="connsiteY23" fmla="*/ 43628 h 1326455"/>
                      <a:gd name="connsiteX24" fmla="*/ 223429 w 314414"/>
                      <a:gd name="connsiteY24" fmla="*/ 3 h 1326455"/>
                      <a:gd name="connsiteX0" fmla="*/ 223429 w 319560"/>
                      <a:gd name="connsiteY0" fmla="*/ 3 h 1326455"/>
                      <a:gd name="connsiteX1" fmla="*/ 266098 w 319560"/>
                      <a:gd name="connsiteY1" fmla="*/ 43771 h 1326455"/>
                      <a:gd name="connsiteX2" fmla="*/ 314413 w 319560"/>
                      <a:gd name="connsiteY2" fmla="*/ 185828 h 1326455"/>
                      <a:gd name="connsiteX3" fmla="*/ 268041 w 319560"/>
                      <a:gd name="connsiteY3" fmla="*/ 284917 h 1326455"/>
                      <a:gd name="connsiteX4" fmla="*/ 261662 w 319560"/>
                      <a:gd name="connsiteY4" fmla="*/ 325945 h 1326455"/>
                      <a:gd name="connsiteX5" fmla="*/ 244900 w 319560"/>
                      <a:gd name="connsiteY5" fmla="*/ 376389 h 1326455"/>
                      <a:gd name="connsiteX6" fmla="*/ 277689 w 319560"/>
                      <a:gd name="connsiteY6" fmla="*/ 1181320 h 1326455"/>
                      <a:gd name="connsiteX7" fmla="*/ 160064 w 319560"/>
                      <a:gd name="connsiteY7" fmla="*/ 1326455 h 1326455"/>
                      <a:gd name="connsiteX8" fmla="*/ 160065 w 319560"/>
                      <a:gd name="connsiteY8" fmla="*/ 1326454 h 1326455"/>
                      <a:gd name="connsiteX9" fmla="*/ 42440 w 319560"/>
                      <a:gd name="connsiteY9" fmla="*/ 1181319 h 1326455"/>
                      <a:gd name="connsiteX10" fmla="*/ 83670 w 319560"/>
                      <a:gd name="connsiteY10" fmla="*/ 389217 h 1326455"/>
                      <a:gd name="connsiteX11" fmla="*/ 81424 w 319560"/>
                      <a:gd name="connsiteY11" fmla="*/ 389294 h 1326455"/>
                      <a:gd name="connsiteX12" fmla="*/ 53741 w 319560"/>
                      <a:gd name="connsiteY12" fmla="*/ 382037 h 1326455"/>
                      <a:gd name="connsiteX13" fmla="*/ 4164 w 319560"/>
                      <a:gd name="connsiteY13" fmla="*/ 284917 h 1326455"/>
                      <a:gd name="connsiteX14" fmla="*/ 19380 w 319560"/>
                      <a:gd name="connsiteY14" fmla="*/ 114634 h 1326455"/>
                      <a:gd name="connsiteX15" fmla="*/ 55609 w 319560"/>
                      <a:gd name="connsiteY15" fmla="*/ 89787 h 1326455"/>
                      <a:gd name="connsiteX16" fmla="*/ 65455 w 319560"/>
                      <a:gd name="connsiteY16" fmla="*/ 86490 h 1326455"/>
                      <a:gd name="connsiteX17" fmla="*/ 72521 w 319560"/>
                      <a:gd name="connsiteY17" fmla="*/ 72960 h 1326455"/>
                      <a:gd name="connsiteX18" fmla="*/ 103810 w 319560"/>
                      <a:gd name="connsiteY18" fmla="*/ 56230 h 1326455"/>
                      <a:gd name="connsiteX19" fmla="*/ 122404 w 319560"/>
                      <a:gd name="connsiteY19" fmla="*/ 66173 h 1326455"/>
                      <a:gd name="connsiteX20" fmla="*/ 122528 w 319560"/>
                      <a:gd name="connsiteY20" fmla="*/ 65376 h 1326455"/>
                      <a:gd name="connsiteX21" fmla="*/ 163300 w 319560"/>
                      <a:gd name="connsiteY21" fmla="*/ 30490 h 1326455"/>
                      <a:gd name="connsiteX22" fmla="*/ 190208 w 319560"/>
                      <a:gd name="connsiteY22" fmla="*/ 44877 h 1326455"/>
                      <a:gd name="connsiteX23" fmla="*/ 192472 w 319560"/>
                      <a:gd name="connsiteY23" fmla="*/ 43628 h 1326455"/>
                      <a:gd name="connsiteX24" fmla="*/ 223429 w 319560"/>
                      <a:gd name="connsiteY24" fmla="*/ 3 h 1326455"/>
                      <a:gd name="connsiteX0" fmla="*/ 223429 w 314413"/>
                      <a:gd name="connsiteY0" fmla="*/ 3 h 1326455"/>
                      <a:gd name="connsiteX1" fmla="*/ 266098 w 314413"/>
                      <a:gd name="connsiteY1" fmla="*/ 43771 h 1326455"/>
                      <a:gd name="connsiteX2" fmla="*/ 314413 w 314413"/>
                      <a:gd name="connsiteY2" fmla="*/ 185828 h 1326455"/>
                      <a:gd name="connsiteX3" fmla="*/ 261662 w 314413"/>
                      <a:gd name="connsiteY3" fmla="*/ 325945 h 1326455"/>
                      <a:gd name="connsiteX4" fmla="*/ 244900 w 314413"/>
                      <a:gd name="connsiteY4" fmla="*/ 376389 h 1326455"/>
                      <a:gd name="connsiteX5" fmla="*/ 277689 w 314413"/>
                      <a:gd name="connsiteY5" fmla="*/ 1181320 h 1326455"/>
                      <a:gd name="connsiteX6" fmla="*/ 160064 w 314413"/>
                      <a:gd name="connsiteY6" fmla="*/ 1326455 h 1326455"/>
                      <a:gd name="connsiteX7" fmla="*/ 160065 w 314413"/>
                      <a:gd name="connsiteY7" fmla="*/ 1326454 h 1326455"/>
                      <a:gd name="connsiteX8" fmla="*/ 42440 w 314413"/>
                      <a:gd name="connsiteY8" fmla="*/ 1181319 h 1326455"/>
                      <a:gd name="connsiteX9" fmla="*/ 83670 w 314413"/>
                      <a:gd name="connsiteY9" fmla="*/ 389217 h 1326455"/>
                      <a:gd name="connsiteX10" fmla="*/ 81424 w 314413"/>
                      <a:gd name="connsiteY10" fmla="*/ 389294 h 1326455"/>
                      <a:gd name="connsiteX11" fmla="*/ 53741 w 314413"/>
                      <a:gd name="connsiteY11" fmla="*/ 382037 h 1326455"/>
                      <a:gd name="connsiteX12" fmla="*/ 4164 w 314413"/>
                      <a:gd name="connsiteY12" fmla="*/ 284917 h 1326455"/>
                      <a:gd name="connsiteX13" fmla="*/ 19380 w 314413"/>
                      <a:gd name="connsiteY13" fmla="*/ 114634 h 1326455"/>
                      <a:gd name="connsiteX14" fmla="*/ 55609 w 314413"/>
                      <a:gd name="connsiteY14" fmla="*/ 89787 h 1326455"/>
                      <a:gd name="connsiteX15" fmla="*/ 65455 w 314413"/>
                      <a:gd name="connsiteY15" fmla="*/ 86490 h 1326455"/>
                      <a:gd name="connsiteX16" fmla="*/ 72521 w 314413"/>
                      <a:gd name="connsiteY16" fmla="*/ 72960 h 1326455"/>
                      <a:gd name="connsiteX17" fmla="*/ 103810 w 314413"/>
                      <a:gd name="connsiteY17" fmla="*/ 56230 h 1326455"/>
                      <a:gd name="connsiteX18" fmla="*/ 122404 w 314413"/>
                      <a:gd name="connsiteY18" fmla="*/ 66173 h 1326455"/>
                      <a:gd name="connsiteX19" fmla="*/ 122528 w 314413"/>
                      <a:gd name="connsiteY19" fmla="*/ 65376 h 1326455"/>
                      <a:gd name="connsiteX20" fmla="*/ 163300 w 314413"/>
                      <a:gd name="connsiteY20" fmla="*/ 30490 h 1326455"/>
                      <a:gd name="connsiteX21" fmla="*/ 190208 w 314413"/>
                      <a:gd name="connsiteY21" fmla="*/ 44877 h 1326455"/>
                      <a:gd name="connsiteX22" fmla="*/ 192472 w 314413"/>
                      <a:gd name="connsiteY22" fmla="*/ 43628 h 1326455"/>
                      <a:gd name="connsiteX23" fmla="*/ 223429 w 314413"/>
                      <a:gd name="connsiteY23" fmla="*/ 3 h 1326455"/>
                      <a:gd name="connsiteX0" fmla="*/ 223429 w 314413"/>
                      <a:gd name="connsiteY0" fmla="*/ 3 h 1326455"/>
                      <a:gd name="connsiteX1" fmla="*/ 266098 w 314413"/>
                      <a:gd name="connsiteY1" fmla="*/ 43771 h 1326455"/>
                      <a:gd name="connsiteX2" fmla="*/ 314413 w 314413"/>
                      <a:gd name="connsiteY2" fmla="*/ 185828 h 1326455"/>
                      <a:gd name="connsiteX3" fmla="*/ 278330 w 314413"/>
                      <a:gd name="connsiteY3" fmla="*/ 328439 h 1326455"/>
                      <a:gd name="connsiteX4" fmla="*/ 244900 w 314413"/>
                      <a:gd name="connsiteY4" fmla="*/ 376389 h 1326455"/>
                      <a:gd name="connsiteX5" fmla="*/ 277689 w 314413"/>
                      <a:gd name="connsiteY5" fmla="*/ 1181320 h 1326455"/>
                      <a:gd name="connsiteX6" fmla="*/ 160064 w 314413"/>
                      <a:gd name="connsiteY6" fmla="*/ 1326455 h 1326455"/>
                      <a:gd name="connsiteX7" fmla="*/ 160065 w 314413"/>
                      <a:gd name="connsiteY7" fmla="*/ 1326454 h 1326455"/>
                      <a:gd name="connsiteX8" fmla="*/ 42440 w 314413"/>
                      <a:gd name="connsiteY8" fmla="*/ 1181319 h 1326455"/>
                      <a:gd name="connsiteX9" fmla="*/ 83670 w 314413"/>
                      <a:gd name="connsiteY9" fmla="*/ 389217 h 1326455"/>
                      <a:gd name="connsiteX10" fmla="*/ 81424 w 314413"/>
                      <a:gd name="connsiteY10" fmla="*/ 389294 h 1326455"/>
                      <a:gd name="connsiteX11" fmla="*/ 53741 w 314413"/>
                      <a:gd name="connsiteY11" fmla="*/ 382037 h 1326455"/>
                      <a:gd name="connsiteX12" fmla="*/ 4164 w 314413"/>
                      <a:gd name="connsiteY12" fmla="*/ 284917 h 1326455"/>
                      <a:gd name="connsiteX13" fmla="*/ 19380 w 314413"/>
                      <a:gd name="connsiteY13" fmla="*/ 114634 h 1326455"/>
                      <a:gd name="connsiteX14" fmla="*/ 55609 w 314413"/>
                      <a:gd name="connsiteY14" fmla="*/ 89787 h 1326455"/>
                      <a:gd name="connsiteX15" fmla="*/ 65455 w 314413"/>
                      <a:gd name="connsiteY15" fmla="*/ 86490 h 1326455"/>
                      <a:gd name="connsiteX16" fmla="*/ 72521 w 314413"/>
                      <a:gd name="connsiteY16" fmla="*/ 72960 h 1326455"/>
                      <a:gd name="connsiteX17" fmla="*/ 103810 w 314413"/>
                      <a:gd name="connsiteY17" fmla="*/ 56230 h 1326455"/>
                      <a:gd name="connsiteX18" fmla="*/ 122404 w 314413"/>
                      <a:gd name="connsiteY18" fmla="*/ 66173 h 1326455"/>
                      <a:gd name="connsiteX19" fmla="*/ 122528 w 314413"/>
                      <a:gd name="connsiteY19" fmla="*/ 65376 h 1326455"/>
                      <a:gd name="connsiteX20" fmla="*/ 163300 w 314413"/>
                      <a:gd name="connsiteY20" fmla="*/ 30490 h 1326455"/>
                      <a:gd name="connsiteX21" fmla="*/ 190208 w 314413"/>
                      <a:gd name="connsiteY21" fmla="*/ 44877 h 1326455"/>
                      <a:gd name="connsiteX22" fmla="*/ 192472 w 314413"/>
                      <a:gd name="connsiteY22" fmla="*/ 43628 h 1326455"/>
                      <a:gd name="connsiteX23" fmla="*/ 223429 w 314413"/>
                      <a:gd name="connsiteY23" fmla="*/ 3 h 1326455"/>
                      <a:gd name="connsiteX0" fmla="*/ 223429 w 333463"/>
                      <a:gd name="connsiteY0" fmla="*/ 3 h 1326455"/>
                      <a:gd name="connsiteX1" fmla="*/ 266098 w 333463"/>
                      <a:gd name="connsiteY1" fmla="*/ 43771 h 1326455"/>
                      <a:gd name="connsiteX2" fmla="*/ 333463 w 333463"/>
                      <a:gd name="connsiteY2" fmla="*/ 220742 h 1326455"/>
                      <a:gd name="connsiteX3" fmla="*/ 278330 w 333463"/>
                      <a:gd name="connsiteY3" fmla="*/ 328439 h 1326455"/>
                      <a:gd name="connsiteX4" fmla="*/ 244900 w 333463"/>
                      <a:gd name="connsiteY4" fmla="*/ 376389 h 1326455"/>
                      <a:gd name="connsiteX5" fmla="*/ 277689 w 333463"/>
                      <a:gd name="connsiteY5" fmla="*/ 1181320 h 1326455"/>
                      <a:gd name="connsiteX6" fmla="*/ 160064 w 333463"/>
                      <a:gd name="connsiteY6" fmla="*/ 1326455 h 1326455"/>
                      <a:gd name="connsiteX7" fmla="*/ 160065 w 333463"/>
                      <a:gd name="connsiteY7" fmla="*/ 1326454 h 1326455"/>
                      <a:gd name="connsiteX8" fmla="*/ 42440 w 333463"/>
                      <a:gd name="connsiteY8" fmla="*/ 1181319 h 1326455"/>
                      <a:gd name="connsiteX9" fmla="*/ 83670 w 333463"/>
                      <a:gd name="connsiteY9" fmla="*/ 389217 h 1326455"/>
                      <a:gd name="connsiteX10" fmla="*/ 81424 w 333463"/>
                      <a:gd name="connsiteY10" fmla="*/ 389294 h 1326455"/>
                      <a:gd name="connsiteX11" fmla="*/ 53741 w 333463"/>
                      <a:gd name="connsiteY11" fmla="*/ 382037 h 1326455"/>
                      <a:gd name="connsiteX12" fmla="*/ 4164 w 333463"/>
                      <a:gd name="connsiteY12" fmla="*/ 284917 h 1326455"/>
                      <a:gd name="connsiteX13" fmla="*/ 19380 w 333463"/>
                      <a:gd name="connsiteY13" fmla="*/ 114634 h 1326455"/>
                      <a:gd name="connsiteX14" fmla="*/ 55609 w 333463"/>
                      <a:gd name="connsiteY14" fmla="*/ 89787 h 1326455"/>
                      <a:gd name="connsiteX15" fmla="*/ 65455 w 333463"/>
                      <a:gd name="connsiteY15" fmla="*/ 86490 h 1326455"/>
                      <a:gd name="connsiteX16" fmla="*/ 72521 w 333463"/>
                      <a:gd name="connsiteY16" fmla="*/ 72960 h 1326455"/>
                      <a:gd name="connsiteX17" fmla="*/ 103810 w 333463"/>
                      <a:gd name="connsiteY17" fmla="*/ 56230 h 1326455"/>
                      <a:gd name="connsiteX18" fmla="*/ 122404 w 333463"/>
                      <a:gd name="connsiteY18" fmla="*/ 66173 h 1326455"/>
                      <a:gd name="connsiteX19" fmla="*/ 122528 w 333463"/>
                      <a:gd name="connsiteY19" fmla="*/ 65376 h 1326455"/>
                      <a:gd name="connsiteX20" fmla="*/ 163300 w 333463"/>
                      <a:gd name="connsiteY20" fmla="*/ 30490 h 1326455"/>
                      <a:gd name="connsiteX21" fmla="*/ 190208 w 333463"/>
                      <a:gd name="connsiteY21" fmla="*/ 44877 h 1326455"/>
                      <a:gd name="connsiteX22" fmla="*/ 192472 w 333463"/>
                      <a:gd name="connsiteY22" fmla="*/ 43628 h 1326455"/>
                      <a:gd name="connsiteX23" fmla="*/ 223429 w 333463"/>
                      <a:gd name="connsiteY23" fmla="*/ 3 h 1326455"/>
                      <a:gd name="connsiteX0" fmla="*/ 223429 w 333463"/>
                      <a:gd name="connsiteY0" fmla="*/ 3 h 1326455"/>
                      <a:gd name="connsiteX1" fmla="*/ 266098 w 333463"/>
                      <a:gd name="connsiteY1" fmla="*/ 43771 h 1326455"/>
                      <a:gd name="connsiteX2" fmla="*/ 333463 w 333463"/>
                      <a:gd name="connsiteY2" fmla="*/ 220742 h 1326455"/>
                      <a:gd name="connsiteX3" fmla="*/ 278330 w 333463"/>
                      <a:gd name="connsiteY3" fmla="*/ 328439 h 1326455"/>
                      <a:gd name="connsiteX4" fmla="*/ 244900 w 333463"/>
                      <a:gd name="connsiteY4" fmla="*/ 376389 h 1326455"/>
                      <a:gd name="connsiteX5" fmla="*/ 277689 w 333463"/>
                      <a:gd name="connsiteY5" fmla="*/ 1181320 h 1326455"/>
                      <a:gd name="connsiteX6" fmla="*/ 160064 w 333463"/>
                      <a:gd name="connsiteY6" fmla="*/ 1326455 h 1326455"/>
                      <a:gd name="connsiteX7" fmla="*/ 160065 w 333463"/>
                      <a:gd name="connsiteY7" fmla="*/ 1326454 h 1326455"/>
                      <a:gd name="connsiteX8" fmla="*/ 42440 w 333463"/>
                      <a:gd name="connsiteY8" fmla="*/ 1181319 h 1326455"/>
                      <a:gd name="connsiteX9" fmla="*/ 83670 w 333463"/>
                      <a:gd name="connsiteY9" fmla="*/ 389217 h 1326455"/>
                      <a:gd name="connsiteX10" fmla="*/ 81424 w 333463"/>
                      <a:gd name="connsiteY10" fmla="*/ 389294 h 1326455"/>
                      <a:gd name="connsiteX11" fmla="*/ 53741 w 333463"/>
                      <a:gd name="connsiteY11" fmla="*/ 382037 h 1326455"/>
                      <a:gd name="connsiteX12" fmla="*/ 4164 w 333463"/>
                      <a:gd name="connsiteY12" fmla="*/ 284917 h 1326455"/>
                      <a:gd name="connsiteX13" fmla="*/ 19380 w 333463"/>
                      <a:gd name="connsiteY13" fmla="*/ 114634 h 1326455"/>
                      <a:gd name="connsiteX14" fmla="*/ 55609 w 333463"/>
                      <a:gd name="connsiteY14" fmla="*/ 89787 h 1326455"/>
                      <a:gd name="connsiteX15" fmla="*/ 65455 w 333463"/>
                      <a:gd name="connsiteY15" fmla="*/ 86490 h 1326455"/>
                      <a:gd name="connsiteX16" fmla="*/ 72521 w 333463"/>
                      <a:gd name="connsiteY16" fmla="*/ 72960 h 1326455"/>
                      <a:gd name="connsiteX17" fmla="*/ 103810 w 333463"/>
                      <a:gd name="connsiteY17" fmla="*/ 56230 h 1326455"/>
                      <a:gd name="connsiteX18" fmla="*/ 122404 w 333463"/>
                      <a:gd name="connsiteY18" fmla="*/ 66173 h 1326455"/>
                      <a:gd name="connsiteX19" fmla="*/ 122528 w 333463"/>
                      <a:gd name="connsiteY19" fmla="*/ 65376 h 1326455"/>
                      <a:gd name="connsiteX20" fmla="*/ 163300 w 333463"/>
                      <a:gd name="connsiteY20" fmla="*/ 30490 h 1326455"/>
                      <a:gd name="connsiteX21" fmla="*/ 190208 w 333463"/>
                      <a:gd name="connsiteY21" fmla="*/ 44877 h 1326455"/>
                      <a:gd name="connsiteX22" fmla="*/ 192472 w 333463"/>
                      <a:gd name="connsiteY22" fmla="*/ 43628 h 1326455"/>
                      <a:gd name="connsiteX23" fmla="*/ 223429 w 333463"/>
                      <a:gd name="connsiteY23" fmla="*/ 3 h 1326455"/>
                      <a:gd name="connsiteX0" fmla="*/ 223429 w 333466"/>
                      <a:gd name="connsiteY0" fmla="*/ 3 h 1326455"/>
                      <a:gd name="connsiteX1" fmla="*/ 266098 w 333466"/>
                      <a:gd name="connsiteY1" fmla="*/ 43771 h 1326455"/>
                      <a:gd name="connsiteX2" fmla="*/ 281076 w 333466"/>
                      <a:gd name="connsiteY2" fmla="*/ 133457 h 1326455"/>
                      <a:gd name="connsiteX3" fmla="*/ 333463 w 333466"/>
                      <a:gd name="connsiteY3" fmla="*/ 220742 h 1326455"/>
                      <a:gd name="connsiteX4" fmla="*/ 278330 w 333466"/>
                      <a:gd name="connsiteY4" fmla="*/ 328439 h 1326455"/>
                      <a:gd name="connsiteX5" fmla="*/ 244900 w 333466"/>
                      <a:gd name="connsiteY5" fmla="*/ 376389 h 1326455"/>
                      <a:gd name="connsiteX6" fmla="*/ 277689 w 333466"/>
                      <a:gd name="connsiteY6" fmla="*/ 1181320 h 1326455"/>
                      <a:gd name="connsiteX7" fmla="*/ 160064 w 333466"/>
                      <a:gd name="connsiteY7" fmla="*/ 1326455 h 1326455"/>
                      <a:gd name="connsiteX8" fmla="*/ 160065 w 333466"/>
                      <a:gd name="connsiteY8" fmla="*/ 1326454 h 1326455"/>
                      <a:gd name="connsiteX9" fmla="*/ 42440 w 333466"/>
                      <a:gd name="connsiteY9" fmla="*/ 1181319 h 1326455"/>
                      <a:gd name="connsiteX10" fmla="*/ 83670 w 333466"/>
                      <a:gd name="connsiteY10" fmla="*/ 389217 h 1326455"/>
                      <a:gd name="connsiteX11" fmla="*/ 81424 w 333466"/>
                      <a:gd name="connsiteY11" fmla="*/ 389294 h 1326455"/>
                      <a:gd name="connsiteX12" fmla="*/ 53741 w 333466"/>
                      <a:gd name="connsiteY12" fmla="*/ 382037 h 1326455"/>
                      <a:gd name="connsiteX13" fmla="*/ 4164 w 333466"/>
                      <a:gd name="connsiteY13" fmla="*/ 284917 h 1326455"/>
                      <a:gd name="connsiteX14" fmla="*/ 19380 w 333466"/>
                      <a:gd name="connsiteY14" fmla="*/ 114634 h 1326455"/>
                      <a:gd name="connsiteX15" fmla="*/ 55609 w 333466"/>
                      <a:gd name="connsiteY15" fmla="*/ 89787 h 1326455"/>
                      <a:gd name="connsiteX16" fmla="*/ 65455 w 333466"/>
                      <a:gd name="connsiteY16" fmla="*/ 86490 h 1326455"/>
                      <a:gd name="connsiteX17" fmla="*/ 72521 w 333466"/>
                      <a:gd name="connsiteY17" fmla="*/ 72960 h 1326455"/>
                      <a:gd name="connsiteX18" fmla="*/ 103810 w 333466"/>
                      <a:gd name="connsiteY18" fmla="*/ 56230 h 1326455"/>
                      <a:gd name="connsiteX19" fmla="*/ 122404 w 333466"/>
                      <a:gd name="connsiteY19" fmla="*/ 66173 h 1326455"/>
                      <a:gd name="connsiteX20" fmla="*/ 122528 w 333466"/>
                      <a:gd name="connsiteY20" fmla="*/ 65376 h 1326455"/>
                      <a:gd name="connsiteX21" fmla="*/ 163300 w 333466"/>
                      <a:gd name="connsiteY21" fmla="*/ 30490 h 1326455"/>
                      <a:gd name="connsiteX22" fmla="*/ 190208 w 333466"/>
                      <a:gd name="connsiteY22" fmla="*/ 44877 h 1326455"/>
                      <a:gd name="connsiteX23" fmla="*/ 192472 w 333466"/>
                      <a:gd name="connsiteY23" fmla="*/ 43628 h 1326455"/>
                      <a:gd name="connsiteX24" fmla="*/ 223429 w 333466"/>
                      <a:gd name="connsiteY24" fmla="*/ 3 h 1326455"/>
                      <a:gd name="connsiteX0" fmla="*/ 223429 w 334093"/>
                      <a:gd name="connsiteY0" fmla="*/ 3 h 1326455"/>
                      <a:gd name="connsiteX1" fmla="*/ 266098 w 334093"/>
                      <a:gd name="connsiteY1" fmla="*/ 43771 h 1326455"/>
                      <a:gd name="connsiteX2" fmla="*/ 281076 w 334093"/>
                      <a:gd name="connsiteY2" fmla="*/ 133457 h 1326455"/>
                      <a:gd name="connsiteX3" fmla="*/ 333463 w 334093"/>
                      <a:gd name="connsiteY3" fmla="*/ 220742 h 1326455"/>
                      <a:gd name="connsiteX4" fmla="*/ 278330 w 334093"/>
                      <a:gd name="connsiteY4" fmla="*/ 328439 h 1326455"/>
                      <a:gd name="connsiteX5" fmla="*/ 244900 w 334093"/>
                      <a:gd name="connsiteY5" fmla="*/ 376389 h 1326455"/>
                      <a:gd name="connsiteX6" fmla="*/ 277689 w 334093"/>
                      <a:gd name="connsiteY6" fmla="*/ 1181320 h 1326455"/>
                      <a:gd name="connsiteX7" fmla="*/ 160064 w 334093"/>
                      <a:gd name="connsiteY7" fmla="*/ 1326455 h 1326455"/>
                      <a:gd name="connsiteX8" fmla="*/ 160065 w 334093"/>
                      <a:gd name="connsiteY8" fmla="*/ 1326454 h 1326455"/>
                      <a:gd name="connsiteX9" fmla="*/ 42440 w 334093"/>
                      <a:gd name="connsiteY9" fmla="*/ 1181319 h 1326455"/>
                      <a:gd name="connsiteX10" fmla="*/ 83670 w 334093"/>
                      <a:gd name="connsiteY10" fmla="*/ 389217 h 1326455"/>
                      <a:gd name="connsiteX11" fmla="*/ 81424 w 334093"/>
                      <a:gd name="connsiteY11" fmla="*/ 389294 h 1326455"/>
                      <a:gd name="connsiteX12" fmla="*/ 53741 w 334093"/>
                      <a:gd name="connsiteY12" fmla="*/ 382037 h 1326455"/>
                      <a:gd name="connsiteX13" fmla="*/ 4164 w 334093"/>
                      <a:gd name="connsiteY13" fmla="*/ 284917 h 1326455"/>
                      <a:gd name="connsiteX14" fmla="*/ 19380 w 334093"/>
                      <a:gd name="connsiteY14" fmla="*/ 114634 h 1326455"/>
                      <a:gd name="connsiteX15" fmla="*/ 55609 w 334093"/>
                      <a:gd name="connsiteY15" fmla="*/ 89787 h 1326455"/>
                      <a:gd name="connsiteX16" fmla="*/ 65455 w 334093"/>
                      <a:gd name="connsiteY16" fmla="*/ 86490 h 1326455"/>
                      <a:gd name="connsiteX17" fmla="*/ 72521 w 334093"/>
                      <a:gd name="connsiteY17" fmla="*/ 72960 h 1326455"/>
                      <a:gd name="connsiteX18" fmla="*/ 103810 w 334093"/>
                      <a:gd name="connsiteY18" fmla="*/ 56230 h 1326455"/>
                      <a:gd name="connsiteX19" fmla="*/ 122404 w 334093"/>
                      <a:gd name="connsiteY19" fmla="*/ 66173 h 1326455"/>
                      <a:gd name="connsiteX20" fmla="*/ 122528 w 334093"/>
                      <a:gd name="connsiteY20" fmla="*/ 65376 h 1326455"/>
                      <a:gd name="connsiteX21" fmla="*/ 163300 w 334093"/>
                      <a:gd name="connsiteY21" fmla="*/ 30490 h 1326455"/>
                      <a:gd name="connsiteX22" fmla="*/ 190208 w 334093"/>
                      <a:gd name="connsiteY22" fmla="*/ 44877 h 1326455"/>
                      <a:gd name="connsiteX23" fmla="*/ 192472 w 334093"/>
                      <a:gd name="connsiteY23" fmla="*/ 43628 h 1326455"/>
                      <a:gd name="connsiteX24" fmla="*/ 223429 w 334093"/>
                      <a:gd name="connsiteY24" fmla="*/ 3 h 1326455"/>
                      <a:gd name="connsiteX0" fmla="*/ 223429 w 337658"/>
                      <a:gd name="connsiteY0" fmla="*/ 3 h 1326455"/>
                      <a:gd name="connsiteX1" fmla="*/ 266098 w 337658"/>
                      <a:gd name="connsiteY1" fmla="*/ 43771 h 1326455"/>
                      <a:gd name="connsiteX2" fmla="*/ 281076 w 337658"/>
                      <a:gd name="connsiteY2" fmla="*/ 133457 h 1326455"/>
                      <a:gd name="connsiteX3" fmla="*/ 333463 w 337658"/>
                      <a:gd name="connsiteY3" fmla="*/ 220742 h 1326455"/>
                      <a:gd name="connsiteX4" fmla="*/ 278330 w 337658"/>
                      <a:gd name="connsiteY4" fmla="*/ 328439 h 1326455"/>
                      <a:gd name="connsiteX5" fmla="*/ 244900 w 337658"/>
                      <a:gd name="connsiteY5" fmla="*/ 376389 h 1326455"/>
                      <a:gd name="connsiteX6" fmla="*/ 277689 w 337658"/>
                      <a:gd name="connsiteY6" fmla="*/ 1181320 h 1326455"/>
                      <a:gd name="connsiteX7" fmla="*/ 160064 w 337658"/>
                      <a:gd name="connsiteY7" fmla="*/ 1326455 h 1326455"/>
                      <a:gd name="connsiteX8" fmla="*/ 160065 w 337658"/>
                      <a:gd name="connsiteY8" fmla="*/ 1326454 h 1326455"/>
                      <a:gd name="connsiteX9" fmla="*/ 42440 w 337658"/>
                      <a:gd name="connsiteY9" fmla="*/ 1181319 h 1326455"/>
                      <a:gd name="connsiteX10" fmla="*/ 83670 w 337658"/>
                      <a:gd name="connsiteY10" fmla="*/ 389217 h 1326455"/>
                      <a:gd name="connsiteX11" fmla="*/ 81424 w 337658"/>
                      <a:gd name="connsiteY11" fmla="*/ 389294 h 1326455"/>
                      <a:gd name="connsiteX12" fmla="*/ 53741 w 337658"/>
                      <a:gd name="connsiteY12" fmla="*/ 382037 h 1326455"/>
                      <a:gd name="connsiteX13" fmla="*/ 4164 w 337658"/>
                      <a:gd name="connsiteY13" fmla="*/ 284917 h 1326455"/>
                      <a:gd name="connsiteX14" fmla="*/ 19380 w 337658"/>
                      <a:gd name="connsiteY14" fmla="*/ 114634 h 1326455"/>
                      <a:gd name="connsiteX15" fmla="*/ 55609 w 337658"/>
                      <a:gd name="connsiteY15" fmla="*/ 89787 h 1326455"/>
                      <a:gd name="connsiteX16" fmla="*/ 65455 w 337658"/>
                      <a:gd name="connsiteY16" fmla="*/ 86490 h 1326455"/>
                      <a:gd name="connsiteX17" fmla="*/ 72521 w 337658"/>
                      <a:gd name="connsiteY17" fmla="*/ 72960 h 1326455"/>
                      <a:gd name="connsiteX18" fmla="*/ 103810 w 337658"/>
                      <a:gd name="connsiteY18" fmla="*/ 56230 h 1326455"/>
                      <a:gd name="connsiteX19" fmla="*/ 122404 w 337658"/>
                      <a:gd name="connsiteY19" fmla="*/ 66173 h 1326455"/>
                      <a:gd name="connsiteX20" fmla="*/ 122528 w 337658"/>
                      <a:gd name="connsiteY20" fmla="*/ 65376 h 1326455"/>
                      <a:gd name="connsiteX21" fmla="*/ 163300 w 337658"/>
                      <a:gd name="connsiteY21" fmla="*/ 30490 h 1326455"/>
                      <a:gd name="connsiteX22" fmla="*/ 190208 w 337658"/>
                      <a:gd name="connsiteY22" fmla="*/ 44877 h 1326455"/>
                      <a:gd name="connsiteX23" fmla="*/ 192472 w 337658"/>
                      <a:gd name="connsiteY23" fmla="*/ 43628 h 1326455"/>
                      <a:gd name="connsiteX24" fmla="*/ 223429 w 337658"/>
                      <a:gd name="connsiteY24" fmla="*/ 3 h 1326455"/>
                      <a:gd name="connsiteX0" fmla="*/ 223429 w 346005"/>
                      <a:gd name="connsiteY0" fmla="*/ 3 h 1326455"/>
                      <a:gd name="connsiteX1" fmla="*/ 266098 w 346005"/>
                      <a:gd name="connsiteY1" fmla="*/ 43771 h 1326455"/>
                      <a:gd name="connsiteX2" fmla="*/ 281076 w 346005"/>
                      <a:gd name="connsiteY2" fmla="*/ 133457 h 1326455"/>
                      <a:gd name="connsiteX3" fmla="*/ 333463 w 346005"/>
                      <a:gd name="connsiteY3" fmla="*/ 220742 h 1326455"/>
                      <a:gd name="connsiteX4" fmla="*/ 278330 w 346005"/>
                      <a:gd name="connsiteY4" fmla="*/ 328439 h 1326455"/>
                      <a:gd name="connsiteX5" fmla="*/ 244900 w 346005"/>
                      <a:gd name="connsiteY5" fmla="*/ 376389 h 1326455"/>
                      <a:gd name="connsiteX6" fmla="*/ 277689 w 346005"/>
                      <a:gd name="connsiteY6" fmla="*/ 1181320 h 1326455"/>
                      <a:gd name="connsiteX7" fmla="*/ 160064 w 346005"/>
                      <a:gd name="connsiteY7" fmla="*/ 1326455 h 1326455"/>
                      <a:gd name="connsiteX8" fmla="*/ 160065 w 346005"/>
                      <a:gd name="connsiteY8" fmla="*/ 1326454 h 1326455"/>
                      <a:gd name="connsiteX9" fmla="*/ 42440 w 346005"/>
                      <a:gd name="connsiteY9" fmla="*/ 1181319 h 1326455"/>
                      <a:gd name="connsiteX10" fmla="*/ 83670 w 346005"/>
                      <a:gd name="connsiteY10" fmla="*/ 389217 h 1326455"/>
                      <a:gd name="connsiteX11" fmla="*/ 81424 w 346005"/>
                      <a:gd name="connsiteY11" fmla="*/ 389294 h 1326455"/>
                      <a:gd name="connsiteX12" fmla="*/ 53741 w 346005"/>
                      <a:gd name="connsiteY12" fmla="*/ 382037 h 1326455"/>
                      <a:gd name="connsiteX13" fmla="*/ 4164 w 346005"/>
                      <a:gd name="connsiteY13" fmla="*/ 284917 h 1326455"/>
                      <a:gd name="connsiteX14" fmla="*/ 19380 w 346005"/>
                      <a:gd name="connsiteY14" fmla="*/ 114634 h 1326455"/>
                      <a:gd name="connsiteX15" fmla="*/ 55609 w 346005"/>
                      <a:gd name="connsiteY15" fmla="*/ 89787 h 1326455"/>
                      <a:gd name="connsiteX16" fmla="*/ 65455 w 346005"/>
                      <a:gd name="connsiteY16" fmla="*/ 86490 h 1326455"/>
                      <a:gd name="connsiteX17" fmla="*/ 72521 w 346005"/>
                      <a:gd name="connsiteY17" fmla="*/ 72960 h 1326455"/>
                      <a:gd name="connsiteX18" fmla="*/ 103810 w 346005"/>
                      <a:gd name="connsiteY18" fmla="*/ 56230 h 1326455"/>
                      <a:gd name="connsiteX19" fmla="*/ 122404 w 346005"/>
                      <a:gd name="connsiteY19" fmla="*/ 66173 h 1326455"/>
                      <a:gd name="connsiteX20" fmla="*/ 122528 w 346005"/>
                      <a:gd name="connsiteY20" fmla="*/ 65376 h 1326455"/>
                      <a:gd name="connsiteX21" fmla="*/ 163300 w 346005"/>
                      <a:gd name="connsiteY21" fmla="*/ 30490 h 1326455"/>
                      <a:gd name="connsiteX22" fmla="*/ 190208 w 346005"/>
                      <a:gd name="connsiteY22" fmla="*/ 44877 h 1326455"/>
                      <a:gd name="connsiteX23" fmla="*/ 192472 w 346005"/>
                      <a:gd name="connsiteY23" fmla="*/ 43628 h 1326455"/>
                      <a:gd name="connsiteX24" fmla="*/ 223429 w 346005"/>
                      <a:gd name="connsiteY24" fmla="*/ 3 h 1326455"/>
                      <a:gd name="connsiteX0" fmla="*/ 223429 w 335821"/>
                      <a:gd name="connsiteY0" fmla="*/ 3 h 1326455"/>
                      <a:gd name="connsiteX1" fmla="*/ 266098 w 335821"/>
                      <a:gd name="connsiteY1" fmla="*/ 43771 h 1326455"/>
                      <a:gd name="connsiteX2" fmla="*/ 276314 w 335821"/>
                      <a:gd name="connsiteY2" fmla="*/ 140937 h 1326455"/>
                      <a:gd name="connsiteX3" fmla="*/ 333463 w 335821"/>
                      <a:gd name="connsiteY3" fmla="*/ 220742 h 1326455"/>
                      <a:gd name="connsiteX4" fmla="*/ 278330 w 335821"/>
                      <a:gd name="connsiteY4" fmla="*/ 328439 h 1326455"/>
                      <a:gd name="connsiteX5" fmla="*/ 244900 w 335821"/>
                      <a:gd name="connsiteY5" fmla="*/ 376389 h 1326455"/>
                      <a:gd name="connsiteX6" fmla="*/ 277689 w 335821"/>
                      <a:gd name="connsiteY6" fmla="*/ 1181320 h 1326455"/>
                      <a:gd name="connsiteX7" fmla="*/ 160064 w 335821"/>
                      <a:gd name="connsiteY7" fmla="*/ 1326455 h 1326455"/>
                      <a:gd name="connsiteX8" fmla="*/ 160065 w 335821"/>
                      <a:gd name="connsiteY8" fmla="*/ 1326454 h 1326455"/>
                      <a:gd name="connsiteX9" fmla="*/ 42440 w 335821"/>
                      <a:gd name="connsiteY9" fmla="*/ 1181319 h 1326455"/>
                      <a:gd name="connsiteX10" fmla="*/ 83670 w 335821"/>
                      <a:gd name="connsiteY10" fmla="*/ 389217 h 1326455"/>
                      <a:gd name="connsiteX11" fmla="*/ 81424 w 335821"/>
                      <a:gd name="connsiteY11" fmla="*/ 389294 h 1326455"/>
                      <a:gd name="connsiteX12" fmla="*/ 53741 w 335821"/>
                      <a:gd name="connsiteY12" fmla="*/ 382037 h 1326455"/>
                      <a:gd name="connsiteX13" fmla="*/ 4164 w 335821"/>
                      <a:gd name="connsiteY13" fmla="*/ 284917 h 1326455"/>
                      <a:gd name="connsiteX14" fmla="*/ 19380 w 335821"/>
                      <a:gd name="connsiteY14" fmla="*/ 114634 h 1326455"/>
                      <a:gd name="connsiteX15" fmla="*/ 55609 w 335821"/>
                      <a:gd name="connsiteY15" fmla="*/ 89787 h 1326455"/>
                      <a:gd name="connsiteX16" fmla="*/ 65455 w 335821"/>
                      <a:gd name="connsiteY16" fmla="*/ 86490 h 1326455"/>
                      <a:gd name="connsiteX17" fmla="*/ 72521 w 335821"/>
                      <a:gd name="connsiteY17" fmla="*/ 72960 h 1326455"/>
                      <a:gd name="connsiteX18" fmla="*/ 103810 w 335821"/>
                      <a:gd name="connsiteY18" fmla="*/ 56230 h 1326455"/>
                      <a:gd name="connsiteX19" fmla="*/ 122404 w 335821"/>
                      <a:gd name="connsiteY19" fmla="*/ 66173 h 1326455"/>
                      <a:gd name="connsiteX20" fmla="*/ 122528 w 335821"/>
                      <a:gd name="connsiteY20" fmla="*/ 65376 h 1326455"/>
                      <a:gd name="connsiteX21" fmla="*/ 163300 w 335821"/>
                      <a:gd name="connsiteY21" fmla="*/ 30490 h 1326455"/>
                      <a:gd name="connsiteX22" fmla="*/ 190208 w 335821"/>
                      <a:gd name="connsiteY22" fmla="*/ 44877 h 1326455"/>
                      <a:gd name="connsiteX23" fmla="*/ 192472 w 335821"/>
                      <a:gd name="connsiteY23" fmla="*/ 43628 h 1326455"/>
                      <a:gd name="connsiteX24" fmla="*/ 223429 w 335821"/>
                      <a:gd name="connsiteY24" fmla="*/ 3 h 1326455"/>
                      <a:gd name="connsiteX0" fmla="*/ 223429 w 333532"/>
                      <a:gd name="connsiteY0" fmla="*/ 3 h 1326455"/>
                      <a:gd name="connsiteX1" fmla="*/ 266098 w 333532"/>
                      <a:gd name="connsiteY1" fmla="*/ 43771 h 1326455"/>
                      <a:gd name="connsiteX2" fmla="*/ 276314 w 333532"/>
                      <a:gd name="connsiteY2" fmla="*/ 140937 h 1326455"/>
                      <a:gd name="connsiteX3" fmla="*/ 333463 w 333532"/>
                      <a:gd name="connsiteY3" fmla="*/ 220742 h 1326455"/>
                      <a:gd name="connsiteX4" fmla="*/ 278330 w 333532"/>
                      <a:gd name="connsiteY4" fmla="*/ 328439 h 1326455"/>
                      <a:gd name="connsiteX5" fmla="*/ 244900 w 333532"/>
                      <a:gd name="connsiteY5" fmla="*/ 376389 h 1326455"/>
                      <a:gd name="connsiteX6" fmla="*/ 277689 w 333532"/>
                      <a:gd name="connsiteY6" fmla="*/ 1181320 h 1326455"/>
                      <a:gd name="connsiteX7" fmla="*/ 160064 w 333532"/>
                      <a:gd name="connsiteY7" fmla="*/ 1326455 h 1326455"/>
                      <a:gd name="connsiteX8" fmla="*/ 160065 w 333532"/>
                      <a:gd name="connsiteY8" fmla="*/ 1326454 h 1326455"/>
                      <a:gd name="connsiteX9" fmla="*/ 42440 w 333532"/>
                      <a:gd name="connsiteY9" fmla="*/ 1181319 h 1326455"/>
                      <a:gd name="connsiteX10" fmla="*/ 83670 w 333532"/>
                      <a:gd name="connsiteY10" fmla="*/ 389217 h 1326455"/>
                      <a:gd name="connsiteX11" fmla="*/ 81424 w 333532"/>
                      <a:gd name="connsiteY11" fmla="*/ 389294 h 1326455"/>
                      <a:gd name="connsiteX12" fmla="*/ 53741 w 333532"/>
                      <a:gd name="connsiteY12" fmla="*/ 382037 h 1326455"/>
                      <a:gd name="connsiteX13" fmla="*/ 4164 w 333532"/>
                      <a:gd name="connsiteY13" fmla="*/ 284917 h 1326455"/>
                      <a:gd name="connsiteX14" fmla="*/ 19380 w 333532"/>
                      <a:gd name="connsiteY14" fmla="*/ 114634 h 1326455"/>
                      <a:gd name="connsiteX15" fmla="*/ 55609 w 333532"/>
                      <a:gd name="connsiteY15" fmla="*/ 89787 h 1326455"/>
                      <a:gd name="connsiteX16" fmla="*/ 65455 w 333532"/>
                      <a:gd name="connsiteY16" fmla="*/ 86490 h 1326455"/>
                      <a:gd name="connsiteX17" fmla="*/ 72521 w 333532"/>
                      <a:gd name="connsiteY17" fmla="*/ 72960 h 1326455"/>
                      <a:gd name="connsiteX18" fmla="*/ 103810 w 333532"/>
                      <a:gd name="connsiteY18" fmla="*/ 56230 h 1326455"/>
                      <a:gd name="connsiteX19" fmla="*/ 122404 w 333532"/>
                      <a:gd name="connsiteY19" fmla="*/ 66173 h 1326455"/>
                      <a:gd name="connsiteX20" fmla="*/ 122528 w 333532"/>
                      <a:gd name="connsiteY20" fmla="*/ 65376 h 1326455"/>
                      <a:gd name="connsiteX21" fmla="*/ 163300 w 333532"/>
                      <a:gd name="connsiteY21" fmla="*/ 30490 h 1326455"/>
                      <a:gd name="connsiteX22" fmla="*/ 190208 w 333532"/>
                      <a:gd name="connsiteY22" fmla="*/ 44877 h 1326455"/>
                      <a:gd name="connsiteX23" fmla="*/ 192472 w 333532"/>
                      <a:gd name="connsiteY23" fmla="*/ 43628 h 1326455"/>
                      <a:gd name="connsiteX24" fmla="*/ 223429 w 333532"/>
                      <a:gd name="connsiteY24" fmla="*/ 3 h 1326455"/>
                      <a:gd name="connsiteX0" fmla="*/ 223429 w 333484"/>
                      <a:gd name="connsiteY0" fmla="*/ 3 h 1326455"/>
                      <a:gd name="connsiteX1" fmla="*/ 266098 w 333484"/>
                      <a:gd name="connsiteY1" fmla="*/ 43771 h 1326455"/>
                      <a:gd name="connsiteX2" fmla="*/ 271551 w 333484"/>
                      <a:gd name="connsiteY2" fmla="*/ 111011 h 1326455"/>
                      <a:gd name="connsiteX3" fmla="*/ 333463 w 333484"/>
                      <a:gd name="connsiteY3" fmla="*/ 220742 h 1326455"/>
                      <a:gd name="connsiteX4" fmla="*/ 278330 w 333484"/>
                      <a:gd name="connsiteY4" fmla="*/ 328439 h 1326455"/>
                      <a:gd name="connsiteX5" fmla="*/ 244900 w 333484"/>
                      <a:gd name="connsiteY5" fmla="*/ 376389 h 1326455"/>
                      <a:gd name="connsiteX6" fmla="*/ 277689 w 333484"/>
                      <a:gd name="connsiteY6" fmla="*/ 1181320 h 1326455"/>
                      <a:gd name="connsiteX7" fmla="*/ 160064 w 333484"/>
                      <a:gd name="connsiteY7" fmla="*/ 1326455 h 1326455"/>
                      <a:gd name="connsiteX8" fmla="*/ 160065 w 333484"/>
                      <a:gd name="connsiteY8" fmla="*/ 1326454 h 1326455"/>
                      <a:gd name="connsiteX9" fmla="*/ 42440 w 333484"/>
                      <a:gd name="connsiteY9" fmla="*/ 1181319 h 1326455"/>
                      <a:gd name="connsiteX10" fmla="*/ 83670 w 333484"/>
                      <a:gd name="connsiteY10" fmla="*/ 389217 h 1326455"/>
                      <a:gd name="connsiteX11" fmla="*/ 81424 w 333484"/>
                      <a:gd name="connsiteY11" fmla="*/ 389294 h 1326455"/>
                      <a:gd name="connsiteX12" fmla="*/ 53741 w 333484"/>
                      <a:gd name="connsiteY12" fmla="*/ 382037 h 1326455"/>
                      <a:gd name="connsiteX13" fmla="*/ 4164 w 333484"/>
                      <a:gd name="connsiteY13" fmla="*/ 284917 h 1326455"/>
                      <a:gd name="connsiteX14" fmla="*/ 19380 w 333484"/>
                      <a:gd name="connsiteY14" fmla="*/ 114634 h 1326455"/>
                      <a:gd name="connsiteX15" fmla="*/ 55609 w 333484"/>
                      <a:gd name="connsiteY15" fmla="*/ 89787 h 1326455"/>
                      <a:gd name="connsiteX16" fmla="*/ 65455 w 333484"/>
                      <a:gd name="connsiteY16" fmla="*/ 86490 h 1326455"/>
                      <a:gd name="connsiteX17" fmla="*/ 72521 w 333484"/>
                      <a:gd name="connsiteY17" fmla="*/ 72960 h 1326455"/>
                      <a:gd name="connsiteX18" fmla="*/ 103810 w 333484"/>
                      <a:gd name="connsiteY18" fmla="*/ 56230 h 1326455"/>
                      <a:gd name="connsiteX19" fmla="*/ 122404 w 333484"/>
                      <a:gd name="connsiteY19" fmla="*/ 66173 h 1326455"/>
                      <a:gd name="connsiteX20" fmla="*/ 122528 w 333484"/>
                      <a:gd name="connsiteY20" fmla="*/ 65376 h 1326455"/>
                      <a:gd name="connsiteX21" fmla="*/ 163300 w 333484"/>
                      <a:gd name="connsiteY21" fmla="*/ 30490 h 1326455"/>
                      <a:gd name="connsiteX22" fmla="*/ 190208 w 333484"/>
                      <a:gd name="connsiteY22" fmla="*/ 44877 h 1326455"/>
                      <a:gd name="connsiteX23" fmla="*/ 192472 w 333484"/>
                      <a:gd name="connsiteY23" fmla="*/ 43628 h 1326455"/>
                      <a:gd name="connsiteX24" fmla="*/ 223429 w 333484"/>
                      <a:gd name="connsiteY24" fmla="*/ 3 h 1326455"/>
                      <a:gd name="connsiteX0" fmla="*/ 223429 w 344761"/>
                      <a:gd name="connsiteY0" fmla="*/ 3 h 1326455"/>
                      <a:gd name="connsiteX1" fmla="*/ 266098 w 344761"/>
                      <a:gd name="connsiteY1" fmla="*/ 43771 h 1326455"/>
                      <a:gd name="connsiteX2" fmla="*/ 271551 w 344761"/>
                      <a:gd name="connsiteY2" fmla="*/ 111011 h 1326455"/>
                      <a:gd name="connsiteX3" fmla="*/ 333463 w 344761"/>
                      <a:gd name="connsiteY3" fmla="*/ 220742 h 1326455"/>
                      <a:gd name="connsiteX4" fmla="*/ 278330 w 344761"/>
                      <a:gd name="connsiteY4" fmla="*/ 328439 h 1326455"/>
                      <a:gd name="connsiteX5" fmla="*/ 244900 w 344761"/>
                      <a:gd name="connsiteY5" fmla="*/ 376389 h 1326455"/>
                      <a:gd name="connsiteX6" fmla="*/ 277689 w 344761"/>
                      <a:gd name="connsiteY6" fmla="*/ 1181320 h 1326455"/>
                      <a:gd name="connsiteX7" fmla="*/ 160064 w 344761"/>
                      <a:gd name="connsiteY7" fmla="*/ 1326455 h 1326455"/>
                      <a:gd name="connsiteX8" fmla="*/ 160065 w 344761"/>
                      <a:gd name="connsiteY8" fmla="*/ 1326454 h 1326455"/>
                      <a:gd name="connsiteX9" fmla="*/ 42440 w 344761"/>
                      <a:gd name="connsiteY9" fmla="*/ 1181319 h 1326455"/>
                      <a:gd name="connsiteX10" fmla="*/ 83670 w 344761"/>
                      <a:gd name="connsiteY10" fmla="*/ 389217 h 1326455"/>
                      <a:gd name="connsiteX11" fmla="*/ 81424 w 344761"/>
                      <a:gd name="connsiteY11" fmla="*/ 389294 h 1326455"/>
                      <a:gd name="connsiteX12" fmla="*/ 53741 w 344761"/>
                      <a:gd name="connsiteY12" fmla="*/ 382037 h 1326455"/>
                      <a:gd name="connsiteX13" fmla="*/ 4164 w 344761"/>
                      <a:gd name="connsiteY13" fmla="*/ 284917 h 1326455"/>
                      <a:gd name="connsiteX14" fmla="*/ 19380 w 344761"/>
                      <a:gd name="connsiteY14" fmla="*/ 114634 h 1326455"/>
                      <a:gd name="connsiteX15" fmla="*/ 55609 w 344761"/>
                      <a:gd name="connsiteY15" fmla="*/ 89787 h 1326455"/>
                      <a:gd name="connsiteX16" fmla="*/ 65455 w 344761"/>
                      <a:gd name="connsiteY16" fmla="*/ 86490 h 1326455"/>
                      <a:gd name="connsiteX17" fmla="*/ 72521 w 344761"/>
                      <a:gd name="connsiteY17" fmla="*/ 72960 h 1326455"/>
                      <a:gd name="connsiteX18" fmla="*/ 103810 w 344761"/>
                      <a:gd name="connsiteY18" fmla="*/ 56230 h 1326455"/>
                      <a:gd name="connsiteX19" fmla="*/ 122404 w 344761"/>
                      <a:gd name="connsiteY19" fmla="*/ 66173 h 1326455"/>
                      <a:gd name="connsiteX20" fmla="*/ 122528 w 344761"/>
                      <a:gd name="connsiteY20" fmla="*/ 65376 h 1326455"/>
                      <a:gd name="connsiteX21" fmla="*/ 163300 w 344761"/>
                      <a:gd name="connsiteY21" fmla="*/ 30490 h 1326455"/>
                      <a:gd name="connsiteX22" fmla="*/ 190208 w 344761"/>
                      <a:gd name="connsiteY22" fmla="*/ 44877 h 1326455"/>
                      <a:gd name="connsiteX23" fmla="*/ 192472 w 344761"/>
                      <a:gd name="connsiteY23" fmla="*/ 43628 h 1326455"/>
                      <a:gd name="connsiteX24" fmla="*/ 223429 w 344761"/>
                      <a:gd name="connsiteY24" fmla="*/ 3 h 1326455"/>
                      <a:gd name="connsiteX0" fmla="*/ 223429 w 356393"/>
                      <a:gd name="connsiteY0" fmla="*/ 3 h 1326455"/>
                      <a:gd name="connsiteX1" fmla="*/ 266098 w 356393"/>
                      <a:gd name="connsiteY1" fmla="*/ 43771 h 1326455"/>
                      <a:gd name="connsiteX2" fmla="*/ 271551 w 356393"/>
                      <a:gd name="connsiteY2" fmla="*/ 111011 h 1326455"/>
                      <a:gd name="connsiteX3" fmla="*/ 333463 w 356393"/>
                      <a:gd name="connsiteY3" fmla="*/ 220742 h 1326455"/>
                      <a:gd name="connsiteX4" fmla="*/ 278330 w 356393"/>
                      <a:gd name="connsiteY4" fmla="*/ 328439 h 1326455"/>
                      <a:gd name="connsiteX5" fmla="*/ 244900 w 356393"/>
                      <a:gd name="connsiteY5" fmla="*/ 376389 h 1326455"/>
                      <a:gd name="connsiteX6" fmla="*/ 277689 w 356393"/>
                      <a:gd name="connsiteY6" fmla="*/ 1181320 h 1326455"/>
                      <a:gd name="connsiteX7" fmla="*/ 160064 w 356393"/>
                      <a:gd name="connsiteY7" fmla="*/ 1326455 h 1326455"/>
                      <a:gd name="connsiteX8" fmla="*/ 160065 w 356393"/>
                      <a:gd name="connsiteY8" fmla="*/ 1326454 h 1326455"/>
                      <a:gd name="connsiteX9" fmla="*/ 42440 w 356393"/>
                      <a:gd name="connsiteY9" fmla="*/ 1181319 h 1326455"/>
                      <a:gd name="connsiteX10" fmla="*/ 83670 w 356393"/>
                      <a:gd name="connsiteY10" fmla="*/ 389217 h 1326455"/>
                      <a:gd name="connsiteX11" fmla="*/ 81424 w 356393"/>
                      <a:gd name="connsiteY11" fmla="*/ 389294 h 1326455"/>
                      <a:gd name="connsiteX12" fmla="*/ 53741 w 356393"/>
                      <a:gd name="connsiteY12" fmla="*/ 382037 h 1326455"/>
                      <a:gd name="connsiteX13" fmla="*/ 4164 w 356393"/>
                      <a:gd name="connsiteY13" fmla="*/ 284917 h 1326455"/>
                      <a:gd name="connsiteX14" fmla="*/ 19380 w 356393"/>
                      <a:gd name="connsiteY14" fmla="*/ 114634 h 1326455"/>
                      <a:gd name="connsiteX15" fmla="*/ 55609 w 356393"/>
                      <a:gd name="connsiteY15" fmla="*/ 89787 h 1326455"/>
                      <a:gd name="connsiteX16" fmla="*/ 65455 w 356393"/>
                      <a:gd name="connsiteY16" fmla="*/ 86490 h 1326455"/>
                      <a:gd name="connsiteX17" fmla="*/ 72521 w 356393"/>
                      <a:gd name="connsiteY17" fmla="*/ 72960 h 1326455"/>
                      <a:gd name="connsiteX18" fmla="*/ 103810 w 356393"/>
                      <a:gd name="connsiteY18" fmla="*/ 56230 h 1326455"/>
                      <a:gd name="connsiteX19" fmla="*/ 122404 w 356393"/>
                      <a:gd name="connsiteY19" fmla="*/ 66173 h 1326455"/>
                      <a:gd name="connsiteX20" fmla="*/ 122528 w 356393"/>
                      <a:gd name="connsiteY20" fmla="*/ 65376 h 1326455"/>
                      <a:gd name="connsiteX21" fmla="*/ 163300 w 356393"/>
                      <a:gd name="connsiteY21" fmla="*/ 30490 h 1326455"/>
                      <a:gd name="connsiteX22" fmla="*/ 190208 w 356393"/>
                      <a:gd name="connsiteY22" fmla="*/ 44877 h 1326455"/>
                      <a:gd name="connsiteX23" fmla="*/ 192472 w 356393"/>
                      <a:gd name="connsiteY23" fmla="*/ 43628 h 1326455"/>
                      <a:gd name="connsiteX24" fmla="*/ 223429 w 356393"/>
                      <a:gd name="connsiteY24" fmla="*/ 3 h 1326455"/>
                      <a:gd name="connsiteX0" fmla="*/ 223429 w 356393"/>
                      <a:gd name="connsiteY0" fmla="*/ 3 h 1326455"/>
                      <a:gd name="connsiteX1" fmla="*/ 266098 w 356393"/>
                      <a:gd name="connsiteY1" fmla="*/ 43771 h 1326455"/>
                      <a:gd name="connsiteX2" fmla="*/ 271551 w 356393"/>
                      <a:gd name="connsiteY2" fmla="*/ 111011 h 1326455"/>
                      <a:gd name="connsiteX3" fmla="*/ 333463 w 356393"/>
                      <a:gd name="connsiteY3" fmla="*/ 220742 h 1326455"/>
                      <a:gd name="connsiteX4" fmla="*/ 278330 w 356393"/>
                      <a:gd name="connsiteY4" fmla="*/ 328439 h 1326455"/>
                      <a:gd name="connsiteX5" fmla="*/ 244900 w 356393"/>
                      <a:gd name="connsiteY5" fmla="*/ 376389 h 1326455"/>
                      <a:gd name="connsiteX6" fmla="*/ 277689 w 356393"/>
                      <a:gd name="connsiteY6" fmla="*/ 1181320 h 1326455"/>
                      <a:gd name="connsiteX7" fmla="*/ 160064 w 356393"/>
                      <a:gd name="connsiteY7" fmla="*/ 1326455 h 1326455"/>
                      <a:gd name="connsiteX8" fmla="*/ 160065 w 356393"/>
                      <a:gd name="connsiteY8" fmla="*/ 1326454 h 1326455"/>
                      <a:gd name="connsiteX9" fmla="*/ 42440 w 356393"/>
                      <a:gd name="connsiteY9" fmla="*/ 1181319 h 1326455"/>
                      <a:gd name="connsiteX10" fmla="*/ 83670 w 356393"/>
                      <a:gd name="connsiteY10" fmla="*/ 389217 h 1326455"/>
                      <a:gd name="connsiteX11" fmla="*/ 81424 w 356393"/>
                      <a:gd name="connsiteY11" fmla="*/ 389294 h 1326455"/>
                      <a:gd name="connsiteX12" fmla="*/ 53741 w 356393"/>
                      <a:gd name="connsiteY12" fmla="*/ 382037 h 1326455"/>
                      <a:gd name="connsiteX13" fmla="*/ 4164 w 356393"/>
                      <a:gd name="connsiteY13" fmla="*/ 284917 h 1326455"/>
                      <a:gd name="connsiteX14" fmla="*/ 19380 w 356393"/>
                      <a:gd name="connsiteY14" fmla="*/ 114634 h 1326455"/>
                      <a:gd name="connsiteX15" fmla="*/ 55609 w 356393"/>
                      <a:gd name="connsiteY15" fmla="*/ 89787 h 1326455"/>
                      <a:gd name="connsiteX16" fmla="*/ 65455 w 356393"/>
                      <a:gd name="connsiteY16" fmla="*/ 86490 h 1326455"/>
                      <a:gd name="connsiteX17" fmla="*/ 72521 w 356393"/>
                      <a:gd name="connsiteY17" fmla="*/ 72960 h 1326455"/>
                      <a:gd name="connsiteX18" fmla="*/ 103810 w 356393"/>
                      <a:gd name="connsiteY18" fmla="*/ 56230 h 1326455"/>
                      <a:gd name="connsiteX19" fmla="*/ 122404 w 356393"/>
                      <a:gd name="connsiteY19" fmla="*/ 66173 h 1326455"/>
                      <a:gd name="connsiteX20" fmla="*/ 122528 w 356393"/>
                      <a:gd name="connsiteY20" fmla="*/ 65376 h 1326455"/>
                      <a:gd name="connsiteX21" fmla="*/ 163300 w 356393"/>
                      <a:gd name="connsiteY21" fmla="*/ 30490 h 1326455"/>
                      <a:gd name="connsiteX22" fmla="*/ 190208 w 356393"/>
                      <a:gd name="connsiteY22" fmla="*/ 44877 h 1326455"/>
                      <a:gd name="connsiteX23" fmla="*/ 223429 w 356393"/>
                      <a:gd name="connsiteY23" fmla="*/ 3 h 1326455"/>
                      <a:gd name="connsiteX0" fmla="*/ 223429 w 356393"/>
                      <a:gd name="connsiteY0" fmla="*/ 138 h 1326590"/>
                      <a:gd name="connsiteX1" fmla="*/ 266098 w 356393"/>
                      <a:gd name="connsiteY1" fmla="*/ 43906 h 1326590"/>
                      <a:gd name="connsiteX2" fmla="*/ 271551 w 356393"/>
                      <a:gd name="connsiteY2" fmla="*/ 111146 h 1326590"/>
                      <a:gd name="connsiteX3" fmla="*/ 333463 w 356393"/>
                      <a:gd name="connsiteY3" fmla="*/ 220877 h 1326590"/>
                      <a:gd name="connsiteX4" fmla="*/ 278330 w 356393"/>
                      <a:gd name="connsiteY4" fmla="*/ 328574 h 1326590"/>
                      <a:gd name="connsiteX5" fmla="*/ 244900 w 356393"/>
                      <a:gd name="connsiteY5" fmla="*/ 376524 h 1326590"/>
                      <a:gd name="connsiteX6" fmla="*/ 277689 w 356393"/>
                      <a:gd name="connsiteY6" fmla="*/ 1181455 h 1326590"/>
                      <a:gd name="connsiteX7" fmla="*/ 160064 w 356393"/>
                      <a:gd name="connsiteY7" fmla="*/ 1326590 h 1326590"/>
                      <a:gd name="connsiteX8" fmla="*/ 160065 w 356393"/>
                      <a:gd name="connsiteY8" fmla="*/ 1326589 h 1326590"/>
                      <a:gd name="connsiteX9" fmla="*/ 42440 w 356393"/>
                      <a:gd name="connsiteY9" fmla="*/ 1181454 h 1326590"/>
                      <a:gd name="connsiteX10" fmla="*/ 83670 w 356393"/>
                      <a:gd name="connsiteY10" fmla="*/ 389352 h 1326590"/>
                      <a:gd name="connsiteX11" fmla="*/ 81424 w 356393"/>
                      <a:gd name="connsiteY11" fmla="*/ 389429 h 1326590"/>
                      <a:gd name="connsiteX12" fmla="*/ 53741 w 356393"/>
                      <a:gd name="connsiteY12" fmla="*/ 382172 h 1326590"/>
                      <a:gd name="connsiteX13" fmla="*/ 4164 w 356393"/>
                      <a:gd name="connsiteY13" fmla="*/ 285052 h 1326590"/>
                      <a:gd name="connsiteX14" fmla="*/ 19380 w 356393"/>
                      <a:gd name="connsiteY14" fmla="*/ 114769 h 1326590"/>
                      <a:gd name="connsiteX15" fmla="*/ 55609 w 356393"/>
                      <a:gd name="connsiteY15" fmla="*/ 89922 h 1326590"/>
                      <a:gd name="connsiteX16" fmla="*/ 65455 w 356393"/>
                      <a:gd name="connsiteY16" fmla="*/ 86625 h 1326590"/>
                      <a:gd name="connsiteX17" fmla="*/ 72521 w 356393"/>
                      <a:gd name="connsiteY17" fmla="*/ 73095 h 1326590"/>
                      <a:gd name="connsiteX18" fmla="*/ 103810 w 356393"/>
                      <a:gd name="connsiteY18" fmla="*/ 56365 h 1326590"/>
                      <a:gd name="connsiteX19" fmla="*/ 122404 w 356393"/>
                      <a:gd name="connsiteY19" fmla="*/ 66308 h 1326590"/>
                      <a:gd name="connsiteX20" fmla="*/ 122528 w 356393"/>
                      <a:gd name="connsiteY20" fmla="*/ 65511 h 1326590"/>
                      <a:gd name="connsiteX21" fmla="*/ 163300 w 356393"/>
                      <a:gd name="connsiteY21" fmla="*/ 30625 h 1326590"/>
                      <a:gd name="connsiteX22" fmla="*/ 190208 w 356393"/>
                      <a:gd name="connsiteY22" fmla="*/ 45012 h 1326590"/>
                      <a:gd name="connsiteX23" fmla="*/ 223429 w 356393"/>
                      <a:gd name="connsiteY23" fmla="*/ 138 h 1326590"/>
                      <a:gd name="connsiteX0" fmla="*/ 223429 w 347369"/>
                      <a:gd name="connsiteY0" fmla="*/ 138 h 1326590"/>
                      <a:gd name="connsiteX1" fmla="*/ 266098 w 347369"/>
                      <a:gd name="connsiteY1" fmla="*/ 43906 h 1326590"/>
                      <a:gd name="connsiteX2" fmla="*/ 276313 w 347369"/>
                      <a:gd name="connsiteY2" fmla="*/ 121122 h 1326590"/>
                      <a:gd name="connsiteX3" fmla="*/ 333463 w 347369"/>
                      <a:gd name="connsiteY3" fmla="*/ 220877 h 1326590"/>
                      <a:gd name="connsiteX4" fmla="*/ 278330 w 347369"/>
                      <a:gd name="connsiteY4" fmla="*/ 328574 h 1326590"/>
                      <a:gd name="connsiteX5" fmla="*/ 244900 w 347369"/>
                      <a:gd name="connsiteY5" fmla="*/ 376524 h 1326590"/>
                      <a:gd name="connsiteX6" fmla="*/ 277689 w 347369"/>
                      <a:gd name="connsiteY6" fmla="*/ 1181455 h 1326590"/>
                      <a:gd name="connsiteX7" fmla="*/ 160064 w 347369"/>
                      <a:gd name="connsiteY7" fmla="*/ 1326590 h 1326590"/>
                      <a:gd name="connsiteX8" fmla="*/ 160065 w 347369"/>
                      <a:gd name="connsiteY8" fmla="*/ 1326589 h 1326590"/>
                      <a:gd name="connsiteX9" fmla="*/ 42440 w 347369"/>
                      <a:gd name="connsiteY9" fmla="*/ 1181454 h 1326590"/>
                      <a:gd name="connsiteX10" fmla="*/ 83670 w 347369"/>
                      <a:gd name="connsiteY10" fmla="*/ 389352 h 1326590"/>
                      <a:gd name="connsiteX11" fmla="*/ 81424 w 347369"/>
                      <a:gd name="connsiteY11" fmla="*/ 389429 h 1326590"/>
                      <a:gd name="connsiteX12" fmla="*/ 53741 w 347369"/>
                      <a:gd name="connsiteY12" fmla="*/ 382172 h 1326590"/>
                      <a:gd name="connsiteX13" fmla="*/ 4164 w 347369"/>
                      <a:gd name="connsiteY13" fmla="*/ 285052 h 1326590"/>
                      <a:gd name="connsiteX14" fmla="*/ 19380 w 347369"/>
                      <a:gd name="connsiteY14" fmla="*/ 114769 h 1326590"/>
                      <a:gd name="connsiteX15" fmla="*/ 55609 w 347369"/>
                      <a:gd name="connsiteY15" fmla="*/ 89922 h 1326590"/>
                      <a:gd name="connsiteX16" fmla="*/ 65455 w 347369"/>
                      <a:gd name="connsiteY16" fmla="*/ 86625 h 1326590"/>
                      <a:gd name="connsiteX17" fmla="*/ 72521 w 347369"/>
                      <a:gd name="connsiteY17" fmla="*/ 73095 h 1326590"/>
                      <a:gd name="connsiteX18" fmla="*/ 103810 w 347369"/>
                      <a:gd name="connsiteY18" fmla="*/ 56365 h 1326590"/>
                      <a:gd name="connsiteX19" fmla="*/ 122404 w 347369"/>
                      <a:gd name="connsiteY19" fmla="*/ 66308 h 1326590"/>
                      <a:gd name="connsiteX20" fmla="*/ 122528 w 347369"/>
                      <a:gd name="connsiteY20" fmla="*/ 65511 h 1326590"/>
                      <a:gd name="connsiteX21" fmla="*/ 163300 w 347369"/>
                      <a:gd name="connsiteY21" fmla="*/ 30625 h 1326590"/>
                      <a:gd name="connsiteX22" fmla="*/ 190208 w 347369"/>
                      <a:gd name="connsiteY22" fmla="*/ 45012 h 1326590"/>
                      <a:gd name="connsiteX23" fmla="*/ 223429 w 347369"/>
                      <a:gd name="connsiteY23" fmla="*/ 138 h 1326590"/>
                      <a:gd name="connsiteX0" fmla="*/ 223429 w 351931"/>
                      <a:gd name="connsiteY0" fmla="*/ 138 h 1326590"/>
                      <a:gd name="connsiteX1" fmla="*/ 266098 w 351931"/>
                      <a:gd name="connsiteY1" fmla="*/ 43906 h 1326590"/>
                      <a:gd name="connsiteX2" fmla="*/ 276313 w 351931"/>
                      <a:gd name="connsiteY2" fmla="*/ 121122 h 1326590"/>
                      <a:gd name="connsiteX3" fmla="*/ 333463 w 351931"/>
                      <a:gd name="connsiteY3" fmla="*/ 220877 h 1326590"/>
                      <a:gd name="connsiteX4" fmla="*/ 278330 w 351931"/>
                      <a:gd name="connsiteY4" fmla="*/ 328574 h 1326590"/>
                      <a:gd name="connsiteX5" fmla="*/ 244900 w 351931"/>
                      <a:gd name="connsiteY5" fmla="*/ 376524 h 1326590"/>
                      <a:gd name="connsiteX6" fmla="*/ 277689 w 351931"/>
                      <a:gd name="connsiteY6" fmla="*/ 1181455 h 1326590"/>
                      <a:gd name="connsiteX7" fmla="*/ 160064 w 351931"/>
                      <a:gd name="connsiteY7" fmla="*/ 1326590 h 1326590"/>
                      <a:gd name="connsiteX8" fmla="*/ 160065 w 351931"/>
                      <a:gd name="connsiteY8" fmla="*/ 1326589 h 1326590"/>
                      <a:gd name="connsiteX9" fmla="*/ 42440 w 351931"/>
                      <a:gd name="connsiteY9" fmla="*/ 1181454 h 1326590"/>
                      <a:gd name="connsiteX10" fmla="*/ 83670 w 351931"/>
                      <a:gd name="connsiteY10" fmla="*/ 389352 h 1326590"/>
                      <a:gd name="connsiteX11" fmla="*/ 81424 w 351931"/>
                      <a:gd name="connsiteY11" fmla="*/ 389429 h 1326590"/>
                      <a:gd name="connsiteX12" fmla="*/ 53741 w 351931"/>
                      <a:gd name="connsiteY12" fmla="*/ 382172 h 1326590"/>
                      <a:gd name="connsiteX13" fmla="*/ 4164 w 351931"/>
                      <a:gd name="connsiteY13" fmla="*/ 285052 h 1326590"/>
                      <a:gd name="connsiteX14" fmla="*/ 19380 w 351931"/>
                      <a:gd name="connsiteY14" fmla="*/ 114769 h 1326590"/>
                      <a:gd name="connsiteX15" fmla="*/ 55609 w 351931"/>
                      <a:gd name="connsiteY15" fmla="*/ 89922 h 1326590"/>
                      <a:gd name="connsiteX16" fmla="*/ 65455 w 351931"/>
                      <a:gd name="connsiteY16" fmla="*/ 86625 h 1326590"/>
                      <a:gd name="connsiteX17" fmla="*/ 72521 w 351931"/>
                      <a:gd name="connsiteY17" fmla="*/ 73095 h 1326590"/>
                      <a:gd name="connsiteX18" fmla="*/ 103810 w 351931"/>
                      <a:gd name="connsiteY18" fmla="*/ 56365 h 1326590"/>
                      <a:gd name="connsiteX19" fmla="*/ 122404 w 351931"/>
                      <a:gd name="connsiteY19" fmla="*/ 66308 h 1326590"/>
                      <a:gd name="connsiteX20" fmla="*/ 122528 w 351931"/>
                      <a:gd name="connsiteY20" fmla="*/ 65511 h 1326590"/>
                      <a:gd name="connsiteX21" fmla="*/ 163300 w 351931"/>
                      <a:gd name="connsiteY21" fmla="*/ 30625 h 1326590"/>
                      <a:gd name="connsiteX22" fmla="*/ 190208 w 351931"/>
                      <a:gd name="connsiteY22" fmla="*/ 45012 h 1326590"/>
                      <a:gd name="connsiteX23" fmla="*/ 223429 w 351931"/>
                      <a:gd name="connsiteY23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65455 w 357197"/>
                      <a:gd name="connsiteY16" fmla="*/ 86625 h 1326590"/>
                      <a:gd name="connsiteX17" fmla="*/ 72521 w 357197"/>
                      <a:gd name="connsiteY17" fmla="*/ 73095 h 1326590"/>
                      <a:gd name="connsiteX18" fmla="*/ 103810 w 357197"/>
                      <a:gd name="connsiteY18" fmla="*/ 56365 h 1326590"/>
                      <a:gd name="connsiteX19" fmla="*/ 122404 w 357197"/>
                      <a:gd name="connsiteY19" fmla="*/ 66308 h 1326590"/>
                      <a:gd name="connsiteX20" fmla="*/ 122528 w 357197"/>
                      <a:gd name="connsiteY20" fmla="*/ 65511 h 1326590"/>
                      <a:gd name="connsiteX21" fmla="*/ 163300 w 357197"/>
                      <a:gd name="connsiteY21" fmla="*/ 30625 h 1326590"/>
                      <a:gd name="connsiteX22" fmla="*/ 190208 w 357197"/>
                      <a:gd name="connsiteY22" fmla="*/ 45012 h 1326590"/>
                      <a:gd name="connsiteX23" fmla="*/ 223429 w 357197"/>
                      <a:gd name="connsiteY23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72521 w 357197"/>
                      <a:gd name="connsiteY16" fmla="*/ 73095 h 1326590"/>
                      <a:gd name="connsiteX17" fmla="*/ 103810 w 357197"/>
                      <a:gd name="connsiteY17" fmla="*/ 56365 h 1326590"/>
                      <a:gd name="connsiteX18" fmla="*/ 122404 w 357197"/>
                      <a:gd name="connsiteY18" fmla="*/ 66308 h 1326590"/>
                      <a:gd name="connsiteX19" fmla="*/ 122528 w 357197"/>
                      <a:gd name="connsiteY19" fmla="*/ 65511 h 1326590"/>
                      <a:gd name="connsiteX20" fmla="*/ 163300 w 357197"/>
                      <a:gd name="connsiteY20" fmla="*/ 30625 h 1326590"/>
                      <a:gd name="connsiteX21" fmla="*/ 190208 w 357197"/>
                      <a:gd name="connsiteY21" fmla="*/ 45012 h 1326590"/>
                      <a:gd name="connsiteX22" fmla="*/ 223429 w 357197"/>
                      <a:gd name="connsiteY22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103810 w 357197"/>
                      <a:gd name="connsiteY16" fmla="*/ 56365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79567 w 357197"/>
                      <a:gd name="connsiteY16" fmla="*/ 56365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79567 w 357197"/>
                      <a:gd name="connsiteY16" fmla="*/ 56365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63300 w 357197"/>
                      <a:gd name="connsiteY18" fmla="*/ 30625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6770 w 357197"/>
                      <a:gd name="connsiteY18" fmla="*/ 36396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6770 w 357197"/>
                      <a:gd name="connsiteY18" fmla="*/ 36396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6770 w 357197"/>
                      <a:gd name="connsiteY18" fmla="*/ 36396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7872 w 357197"/>
                      <a:gd name="connsiteY18" fmla="*/ 31780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66 h 1326618"/>
                      <a:gd name="connsiteX1" fmla="*/ 266098 w 357197"/>
                      <a:gd name="connsiteY1" fmla="*/ 43934 h 1326618"/>
                      <a:gd name="connsiteX2" fmla="*/ 276313 w 357197"/>
                      <a:gd name="connsiteY2" fmla="*/ 121150 h 1326618"/>
                      <a:gd name="connsiteX3" fmla="*/ 333463 w 357197"/>
                      <a:gd name="connsiteY3" fmla="*/ 220905 h 1326618"/>
                      <a:gd name="connsiteX4" fmla="*/ 278330 w 357197"/>
                      <a:gd name="connsiteY4" fmla="*/ 328602 h 1326618"/>
                      <a:gd name="connsiteX5" fmla="*/ 244900 w 357197"/>
                      <a:gd name="connsiteY5" fmla="*/ 376552 h 1326618"/>
                      <a:gd name="connsiteX6" fmla="*/ 277689 w 357197"/>
                      <a:gd name="connsiteY6" fmla="*/ 1181483 h 1326618"/>
                      <a:gd name="connsiteX7" fmla="*/ 160064 w 357197"/>
                      <a:gd name="connsiteY7" fmla="*/ 1326618 h 1326618"/>
                      <a:gd name="connsiteX8" fmla="*/ 160065 w 357197"/>
                      <a:gd name="connsiteY8" fmla="*/ 1326617 h 1326618"/>
                      <a:gd name="connsiteX9" fmla="*/ 42440 w 357197"/>
                      <a:gd name="connsiteY9" fmla="*/ 1181482 h 1326618"/>
                      <a:gd name="connsiteX10" fmla="*/ 83670 w 357197"/>
                      <a:gd name="connsiteY10" fmla="*/ 389380 h 1326618"/>
                      <a:gd name="connsiteX11" fmla="*/ 81424 w 357197"/>
                      <a:gd name="connsiteY11" fmla="*/ 389457 h 1326618"/>
                      <a:gd name="connsiteX12" fmla="*/ 53741 w 357197"/>
                      <a:gd name="connsiteY12" fmla="*/ 382200 h 1326618"/>
                      <a:gd name="connsiteX13" fmla="*/ 4164 w 357197"/>
                      <a:gd name="connsiteY13" fmla="*/ 285080 h 1326618"/>
                      <a:gd name="connsiteX14" fmla="*/ 19380 w 357197"/>
                      <a:gd name="connsiteY14" fmla="*/ 114797 h 1326618"/>
                      <a:gd name="connsiteX15" fmla="*/ 55609 w 357197"/>
                      <a:gd name="connsiteY15" fmla="*/ 89950 h 1326618"/>
                      <a:gd name="connsiteX16" fmla="*/ 82873 w 357197"/>
                      <a:gd name="connsiteY16" fmla="*/ 57547 h 1326618"/>
                      <a:gd name="connsiteX17" fmla="*/ 122404 w 357197"/>
                      <a:gd name="connsiteY17" fmla="*/ 66336 h 1326618"/>
                      <a:gd name="connsiteX18" fmla="*/ 147872 w 357197"/>
                      <a:gd name="connsiteY18" fmla="*/ 31808 h 1326618"/>
                      <a:gd name="connsiteX19" fmla="*/ 190208 w 357197"/>
                      <a:gd name="connsiteY19" fmla="*/ 45040 h 1326618"/>
                      <a:gd name="connsiteX20" fmla="*/ 223429 w 357197"/>
                      <a:gd name="connsiteY20" fmla="*/ 166 h 1326618"/>
                      <a:gd name="connsiteX0" fmla="*/ 223429 w 357197"/>
                      <a:gd name="connsiteY0" fmla="*/ 2 h 1326454"/>
                      <a:gd name="connsiteX1" fmla="*/ 259486 w 357197"/>
                      <a:gd name="connsiteY1" fmla="*/ 43770 h 1326454"/>
                      <a:gd name="connsiteX2" fmla="*/ 276313 w 357197"/>
                      <a:gd name="connsiteY2" fmla="*/ 120986 h 1326454"/>
                      <a:gd name="connsiteX3" fmla="*/ 333463 w 357197"/>
                      <a:gd name="connsiteY3" fmla="*/ 220741 h 1326454"/>
                      <a:gd name="connsiteX4" fmla="*/ 278330 w 357197"/>
                      <a:gd name="connsiteY4" fmla="*/ 328438 h 1326454"/>
                      <a:gd name="connsiteX5" fmla="*/ 244900 w 357197"/>
                      <a:gd name="connsiteY5" fmla="*/ 376388 h 1326454"/>
                      <a:gd name="connsiteX6" fmla="*/ 277689 w 357197"/>
                      <a:gd name="connsiteY6" fmla="*/ 1181319 h 1326454"/>
                      <a:gd name="connsiteX7" fmla="*/ 160064 w 357197"/>
                      <a:gd name="connsiteY7" fmla="*/ 1326454 h 1326454"/>
                      <a:gd name="connsiteX8" fmla="*/ 160065 w 357197"/>
                      <a:gd name="connsiteY8" fmla="*/ 1326453 h 1326454"/>
                      <a:gd name="connsiteX9" fmla="*/ 42440 w 357197"/>
                      <a:gd name="connsiteY9" fmla="*/ 1181318 h 1326454"/>
                      <a:gd name="connsiteX10" fmla="*/ 83670 w 357197"/>
                      <a:gd name="connsiteY10" fmla="*/ 389216 h 1326454"/>
                      <a:gd name="connsiteX11" fmla="*/ 81424 w 357197"/>
                      <a:gd name="connsiteY11" fmla="*/ 389293 h 1326454"/>
                      <a:gd name="connsiteX12" fmla="*/ 53741 w 357197"/>
                      <a:gd name="connsiteY12" fmla="*/ 382036 h 1326454"/>
                      <a:gd name="connsiteX13" fmla="*/ 4164 w 357197"/>
                      <a:gd name="connsiteY13" fmla="*/ 284916 h 1326454"/>
                      <a:gd name="connsiteX14" fmla="*/ 19380 w 357197"/>
                      <a:gd name="connsiteY14" fmla="*/ 114633 h 1326454"/>
                      <a:gd name="connsiteX15" fmla="*/ 55609 w 357197"/>
                      <a:gd name="connsiteY15" fmla="*/ 89786 h 1326454"/>
                      <a:gd name="connsiteX16" fmla="*/ 82873 w 357197"/>
                      <a:gd name="connsiteY16" fmla="*/ 57383 h 1326454"/>
                      <a:gd name="connsiteX17" fmla="*/ 122404 w 357197"/>
                      <a:gd name="connsiteY17" fmla="*/ 66172 h 1326454"/>
                      <a:gd name="connsiteX18" fmla="*/ 147872 w 357197"/>
                      <a:gd name="connsiteY18" fmla="*/ 31644 h 1326454"/>
                      <a:gd name="connsiteX19" fmla="*/ 190208 w 357197"/>
                      <a:gd name="connsiteY19" fmla="*/ 44876 h 1326454"/>
                      <a:gd name="connsiteX20" fmla="*/ 223429 w 357197"/>
                      <a:gd name="connsiteY20" fmla="*/ 2 h 1326454"/>
                      <a:gd name="connsiteX0" fmla="*/ 220123 w 357197"/>
                      <a:gd name="connsiteY0" fmla="*/ 2 h 1317221"/>
                      <a:gd name="connsiteX1" fmla="*/ 259486 w 357197"/>
                      <a:gd name="connsiteY1" fmla="*/ 34537 h 1317221"/>
                      <a:gd name="connsiteX2" fmla="*/ 276313 w 357197"/>
                      <a:gd name="connsiteY2" fmla="*/ 111753 h 1317221"/>
                      <a:gd name="connsiteX3" fmla="*/ 333463 w 357197"/>
                      <a:gd name="connsiteY3" fmla="*/ 211508 h 1317221"/>
                      <a:gd name="connsiteX4" fmla="*/ 278330 w 357197"/>
                      <a:gd name="connsiteY4" fmla="*/ 319205 h 1317221"/>
                      <a:gd name="connsiteX5" fmla="*/ 244900 w 357197"/>
                      <a:gd name="connsiteY5" fmla="*/ 367155 h 1317221"/>
                      <a:gd name="connsiteX6" fmla="*/ 277689 w 357197"/>
                      <a:gd name="connsiteY6" fmla="*/ 1172086 h 1317221"/>
                      <a:gd name="connsiteX7" fmla="*/ 160064 w 357197"/>
                      <a:gd name="connsiteY7" fmla="*/ 1317221 h 1317221"/>
                      <a:gd name="connsiteX8" fmla="*/ 160065 w 357197"/>
                      <a:gd name="connsiteY8" fmla="*/ 1317220 h 1317221"/>
                      <a:gd name="connsiteX9" fmla="*/ 42440 w 357197"/>
                      <a:gd name="connsiteY9" fmla="*/ 1172085 h 1317221"/>
                      <a:gd name="connsiteX10" fmla="*/ 83670 w 357197"/>
                      <a:gd name="connsiteY10" fmla="*/ 379983 h 1317221"/>
                      <a:gd name="connsiteX11" fmla="*/ 81424 w 357197"/>
                      <a:gd name="connsiteY11" fmla="*/ 380060 h 1317221"/>
                      <a:gd name="connsiteX12" fmla="*/ 53741 w 357197"/>
                      <a:gd name="connsiteY12" fmla="*/ 372803 h 1317221"/>
                      <a:gd name="connsiteX13" fmla="*/ 4164 w 357197"/>
                      <a:gd name="connsiteY13" fmla="*/ 275683 h 1317221"/>
                      <a:gd name="connsiteX14" fmla="*/ 19380 w 357197"/>
                      <a:gd name="connsiteY14" fmla="*/ 105400 h 1317221"/>
                      <a:gd name="connsiteX15" fmla="*/ 55609 w 357197"/>
                      <a:gd name="connsiteY15" fmla="*/ 80553 h 1317221"/>
                      <a:gd name="connsiteX16" fmla="*/ 82873 w 357197"/>
                      <a:gd name="connsiteY16" fmla="*/ 48150 h 1317221"/>
                      <a:gd name="connsiteX17" fmla="*/ 122404 w 357197"/>
                      <a:gd name="connsiteY17" fmla="*/ 56939 h 1317221"/>
                      <a:gd name="connsiteX18" fmla="*/ 147872 w 357197"/>
                      <a:gd name="connsiteY18" fmla="*/ 22411 h 1317221"/>
                      <a:gd name="connsiteX19" fmla="*/ 190208 w 357197"/>
                      <a:gd name="connsiteY19" fmla="*/ 35643 h 1317221"/>
                      <a:gd name="connsiteX20" fmla="*/ 220123 w 357197"/>
                      <a:gd name="connsiteY20" fmla="*/ 2 h 1317221"/>
                      <a:gd name="connsiteX0" fmla="*/ 220123 w 357197"/>
                      <a:gd name="connsiteY0" fmla="*/ 442 h 1317661"/>
                      <a:gd name="connsiteX1" fmla="*/ 259486 w 357197"/>
                      <a:gd name="connsiteY1" fmla="*/ 34977 h 1317661"/>
                      <a:gd name="connsiteX2" fmla="*/ 276313 w 357197"/>
                      <a:gd name="connsiteY2" fmla="*/ 112193 h 1317661"/>
                      <a:gd name="connsiteX3" fmla="*/ 333463 w 357197"/>
                      <a:gd name="connsiteY3" fmla="*/ 211948 h 1317661"/>
                      <a:gd name="connsiteX4" fmla="*/ 278330 w 357197"/>
                      <a:gd name="connsiteY4" fmla="*/ 319645 h 1317661"/>
                      <a:gd name="connsiteX5" fmla="*/ 244900 w 357197"/>
                      <a:gd name="connsiteY5" fmla="*/ 367595 h 1317661"/>
                      <a:gd name="connsiteX6" fmla="*/ 277689 w 357197"/>
                      <a:gd name="connsiteY6" fmla="*/ 1172526 h 1317661"/>
                      <a:gd name="connsiteX7" fmla="*/ 160064 w 357197"/>
                      <a:gd name="connsiteY7" fmla="*/ 1317661 h 1317661"/>
                      <a:gd name="connsiteX8" fmla="*/ 160065 w 357197"/>
                      <a:gd name="connsiteY8" fmla="*/ 1317660 h 1317661"/>
                      <a:gd name="connsiteX9" fmla="*/ 42440 w 357197"/>
                      <a:gd name="connsiteY9" fmla="*/ 1172525 h 1317661"/>
                      <a:gd name="connsiteX10" fmla="*/ 83670 w 357197"/>
                      <a:gd name="connsiteY10" fmla="*/ 380423 h 1317661"/>
                      <a:gd name="connsiteX11" fmla="*/ 81424 w 357197"/>
                      <a:gd name="connsiteY11" fmla="*/ 380500 h 1317661"/>
                      <a:gd name="connsiteX12" fmla="*/ 53741 w 357197"/>
                      <a:gd name="connsiteY12" fmla="*/ 373243 h 1317661"/>
                      <a:gd name="connsiteX13" fmla="*/ 4164 w 357197"/>
                      <a:gd name="connsiteY13" fmla="*/ 276123 h 1317661"/>
                      <a:gd name="connsiteX14" fmla="*/ 19380 w 357197"/>
                      <a:gd name="connsiteY14" fmla="*/ 105840 h 1317661"/>
                      <a:gd name="connsiteX15" fmla="*/ 55609 w 357197"/>
                      <a:gd name="connsiteY15" fmla="*/ 80993 h 1317661"/>
                      <a:gd name="connsiteX16" fmla="*/ 82873 w 357197"/>
                      <a:gd name="connsiteY16" fmla="*/ 48590 h 1317661"/>
                      <a:gd name="connsiteX17" fmla="*/ 122404 w 357197"/>
                      <a:gd name="connsiteY17" fmla="*/ 57379 h 1317661"/>
                      <a:gd name="connsiteX18" fmla="*/ 147872 w 357197"/>
                      <a:gd name="connsiteY18" fmla="*/ 22851 h 1317661"/>
                      <a:gd name="connsiteX19" fmla="*/ 190208 w 357197"/>
                      <a:gd name="connsiteY19" fmla="*/ 36083 h 1317661"/>
                      <a:gd name="connsiteX20" fmla="*/ 220123 w 357197"/>
                      <a:gd name="connsiteY20" fmla="*/ 442 h 1317661"/>
                      <a:gd name="connsiteX0" fmla="*/ 220123 w 357197"/>
                      <a:gd name="connsiteY0" fmla="*/ 442 h 1317661"/>
                      <a:gd name="connsiteX1" fmla="*/ 259486 w 357197"/>
                      <a:gd name="connsiteY1" fmla="*/ 34977 h 1317661"/>
                      <a:gd name="connsiteX2" fmla="*/ 276313 w 357197"/>
                      <a:gd name="connsiteY2" fmla="*/ 112193 h 1317661"/>
                      <a:gd name="connsiteX3" fmla="*/ 333463 w 357197"/>
                      <a:gd name="connsiteY3" fmla="*/ 211948 h 1317661"/>
                      <a:gd name="connsiteX4" fmla="*/ 278330 w 357197"/>
                      <a:gd name="connsiteY4" fmla="*/ 319645 h 1317661"/>
                      <a:gd name="connsiteX5" fmla="*/ 244900 w 357197"/>
                      <a:gd name="connsiteY5" fmla="*/ 367595 h 1317661"/>
                      <a:gd name="connsiteX6" fmla="*/ 277689 w 357197"/>
                      <a:gd name="connsiteY6" fmla="*/ 1172526 h 1317661"/>
                      <a:gd name="connsiteX7" fmla="*/ 160064 w 357197"/>
                      <a:gd name="connsiteY7" fmla="*/ 1317661 h 1317661"/>
                      <a:gd name="connsiteX8" fmla="*/ 160065 w 357197"/>
                      <a:gd name="connsiteY8" fmla="*/ 1317660 h 1317661"/>
                      <a:gd name="connsiteX9" fmla="*/ 42440 w 357197"/>
                      <a:gd name="connsiteY9" fmla="*/ 1172525 h 1317661"/>
                      <a:gd name="connsiteX10" fmla="*/ 83670 w 357197"/>
                      <a:gd name="connsiteY10" fmla="*/ 380423 h 1317661"/>
                      <a:gd name="connsiteX11" fmla="*/ 81424 w 357197"/>
                      <a:gd name="connsiteY11" fmla="*/ 380500 h 1317661"/>
                      <a:gd name="connsiteX12" fmla="*/ 53741 w 357197"/>
                      <a:gd name="connsiteY12" fmla="*/ 373243 h 1317661"/>
                      <a:gd name="connsiteX13" fmla="*/ 4164 w 357197"/>
                      <a:gd name="connsiteY13" fmla="*/ 276123 h 1317661"/>
                      <a:gd name="connsiteX14" fmla="*/ 19380 w 357197"/>
                      <a:gd name="connsiteY14" fmla="*/ 105840 h 1317661"/>
                      <a:gd name="connsiteX15" fmla="*/ 55609 w 357197"/>
                      <a:gd name="connsiteY15" fmla="*/ 80993 h 1317661"/>
                      <a:gd name="connsiteX16" fmla="*/ 82873 w 357197"/>
                      <a:gd name="connsiteY16" fmla="*/ 48590 h 1317661"/>
                      <a:gd name="connsiteX17" fmla="*/ 122404 w 357197"/>
                      <a:gd name="connsiteY17" fmla="*/ 57379 h 1317661"/>
                      <a:gd name="connsiteX18" fmla="*/ 147872 w 357197"/>
                      <a:gd name="connsiteY18" fmla="*/ 22851 h 1317661"/>
                      <a:gd name="connsiteX19" fmla="*/ 190208 w 357197"/>
                      <a:gd name="connsiteY19" fmla="*/ 36083 h 1317661"/>
                      <a:gd name="connsiteX20" fmla="*/ 220123 w 357197"/>
                      <a:gd name="connsiteY20" fmla="*/ 442 h 1317661"/>
                      <a:gd name="connsiteX0" fmla="*/ 220123 w 341481"/>
                      <a:gd name="connsiteY0" fmla="*/ 442 h 1317661"/>
                      <a:gd name="connsiteX1" fmla="*/ 259486 w 341481"/>
                      <a:gd name="connsiteY1" fmla="*/ 34977 h 1317661"/>
                      <a:gd name="connsiteX2" fmla="*/ 276313 w 341481"/>
                      <a:gd name="connsiteY2" fmla="*/ 112193 h 1317661"/>
                      <a:gd name="connsiteX3" fmla="*/ 333463 w 341481"/>
                      <a:gd name="connsiteY3" fmla="*/ 211948 h 1317661"/>
                      <a:gd name="connsiteX4" fmla="*/ 278330 w 341481"/>
                      <a:gd name="connsiteY4" fmla="*/ 319645 h 1317661"/>
                      <a:gd name="connsiteX5" fmla="*/ 244900 w 341481"/>
                      <a:gd name="connsiteY5" fmla="*/ 367595 h 1317661"/>
                      <a:gd name="connsiteX6" fmla="*/ 277689 w 341481"/>
                      <a:gd name="connsiteY6" fmla="*/ 1172526 h 1317661"/>
                      <a:gd name="connsiteX7" fmla="*/ 160064 w 341481"/>
                      <a:gd name="connsiteY7" fmla="*/ 1317661 h 1317661"/>
                      <a:gd name="connsiteX8" fmla="*/ 160065 w 341481"/>
                      <a:gd name="connsiteY8" fmla="*/ 1317660 h 1317661"/>
                      <a:gd name="connsiteX9" fmla="*/ 42440 w 341481"/>
                      <a:gd name="connsiteY9" fmla="*/ 1172525 h 1317661"/>
                      <a:gd name="connsiteX10" fmla="*/ 83670 w 341481"/>
                      <a:gd name="connsiteY10" fmla="*/ 380423 h 1317661"/>
                      <a:gd name="connsiteX11" fmla="*/ 81424 w 341481"/>
                      <a:gd name="connsiteY11" fmla="*/ 380500 h 1317661"/>
                      <a:gd name="connsiteX12" fmla="*/ 53741 w 341481"/>
                      <a:gd name="connsiteY12" fmla="*/ 373243 h 1317661"/>
                      <a:gd name="connsiteX13" fmla="*/ 4164 w 341481"/>
                      <a:gd name="connsiteY13" fmla="*/ 276123 h 1317661"/>
                      <a:gd name="connsiteX14" fmla="*/ 19380 w 341481"/>
                      <a:gd name="connsiteY14" fmla="*/ 105840 h 1317661"/>
                      <a:gd name="connsiteX15" fmla="*/ 55609 w 341481"/>
                      <a:gd name="connsiteY15" fmla="*/ 80993 h 1317661"/>
                      <a:gd name="connsiteX16" fmla="*/ 82873 w 341481"/>
                      <a:gd name="connsiteY16" fmla="*/ 48590 h 1317661"/>
                      <a:gd name="connsiteX17" fmla="*/ 122404 w 341481"/>
                      <a:gd name="connsiteY17" fmla="*/ 57379 h 1317661"/>
                      <a:gd name="connsiteX18" fmla="*/ 147872 w 341481"/>
                      <a:gd name="connsiteY18" fmla="*/ 22851 h 1317661"/>
                      <a:gd name="connsiteX19" fmla="*/ 190208 w 341481"/>
                      <a:gd name="connsiteY19" fmla="*/ 36083 h 1317661"/>
                      <a:gd name="connsiteX20" fmla="*/ 220123 w 341481"/>
                      <a:gd name="connsiteY20" fmla="*/ 442 h 1317661"/>
                      <a:gd name="connsiteX0" fmla="*/ 220123 w 339522"/>
                      <a:gd name="connsiteY0" fmla="*/ 442 h 1317661"/>
                      <a:gd name="connsiteX1" fmla="*/ 259486 w 339522"/>
                      <a:gd name="connsiteY1" fmla="*/ 34977 h 1317661"/>
                      <a:gd name="connsiteX2" fmla="*/ 276313 w 339522"/>
                      <a:gd name="connsiteY2" fmla="*/ 112193 h 1317661"/>
                      <a:gd name="connsiteX3" fmla="*/ 331682 w 339522"/>
                      <a:gd name="connsiteY3" fmla="*/ 92803 h 1317661"/>
                      <a:gd name="connsiteX4" fmla="*/ 333463 w 339522"/>
                      <a:gd name="connsiteY4" fmla="*/ 211948 h 1317661"/>
                      <a:gd name="connsiteX5" fmla="*/ 278330 w 339522"/>
                      <a:gd name="connsiteY5" fmla="*/ 319645 h 1317661"/>
                      <a:gd name="connsiteX6" fmla="*/ 244900 w 339522"/>
                      <a:gd name="connsiteY6" fmla="*/ 367595 h 1317661"/>
                      <a:gd name="connsiteX7" fmla="*/ 277689 w 339522"/>
                      <a:gd name="connsiteY7" fmla="*/ 1172526 h 1317661"/>
                      <a:gd name="connsiteX8" fmla="*/ 160064 w 339522"/>
                      <a:gd name="connsiteY8" fmla="*/ 1317661 h 1317661"/>
                      <a:gd name="connsiteX9" fmla="*/ 160065 w 339522"/>
                      <a:gd name="connsiteY9" fmla="*/ 1317660 h 1317661"/>
                      <a:gd name="connsiteX10" fmla="*/ 42440 w 339522"/>
                      <a:gd name="connsiteY10" fmla="*/ 1172525 h 1317661"/>
                      <a:gd name="connsiteX11" fmla="*/ 83670 w 339522"/>
                      <a:gd name="connsiteY11" fmla="*/ 380423 h 1317661"/>
                      <a:gd name="connsiteX12" fmla="*/ 81424 w 339522"/>
                      <a:gd name="connsiteY12" fmla="*/ 380500 h 1317661"/>
                      <a:gd name="connsiteX13" fmla="*/ 53741 w 339522"/>
                      <a:gd name="connsiteY13" fmla="*/ 373243 h 1317661"/>
                      <a:gd name="connsiteX14" fmla="*/ 4164 w 339522"/>
                      <a:gd name="connsiteY14" fmla="*/ 276123 h 1317661"/>
                      <a:gd name="connsiteX15" fmla="*/ 19380 w 339522"/>
                      <a:gd name="connsiteY15" fmla="*/ 105840 h 1317661"/>
                      <a:gd name="connsiteX16" fmla="*/ 55609 w 339522"/>
                      <a:gd name="connsiteY16" fmla="*/ 80993 h 1317661"/>
                      <a:gd name="connsiteX17" fmla="*/ 82873 w 339522"/>
                      <a:gd name="connsiteY17" fmla="*/ 48590 h 1317661"/>
                      <a:gd name="connsiteX18" fmla="*/ 122404 w 339522"/>
                      <a:gd name="connsiteY18" fmla="*/ 57379 h 1317661"/>
                      <a:gd name="connsiteX19" fmla="*/ 147872 w 339522"/>
                      <a:gd name="connsiteY19" fmla="*/ 22851 h 1317661"/>
                      <a:gd name="connsiteX20" fmla="*/ 190208 w 339522"/>
                      <a:gd name="connsiteY20" fmla="*/ 36083 h 1317661"/>
                      <a:gd name="connsiteX21" fmla="*/ 220123 w 339522"/>
                      <a:gd name="connsiteY21" fmla="*/ 442 h 1317661"/>
                      <a:gd name="connsiteX0" fmla="*/ 220123 w 348743"/>
                      <a:gd name="connsiteY0" fmla="*/ 442 h 1317661"/>
                      <a:gd name="connsiteX1" fmla="*/ 259486 w 348743"/>
                      <a:gd name="connsiteY1" fmla="*/ 34977 h 1317661"/>
                      <a:gd name="connsiteX2" fmla="*/ 276313 w 348743"/>
                      <a:gd name="connsiteY2" fmla="*/ 112193 h 1317661"/>
                      <a:gd name="connsiteX3" fmla="*/ 344905 w 348743"/>
                      <a:gd name="connsiteY3" fmla="*/ 77800 h 1317661"/>
                      <a:gd name="connsiteX4" fmla="*/ 333463 w 348743"/>
                      <a:gd name="connsiteY4" fmla="*/ 211948 h 1317661"/>
                      <a:gd name="connsiteX5" fmla="*/ 278330 w 348743"/>
                      <a:gd name="connsiteY5" fmla="*/ 319645 h 1317661"/>
                      <a:gd name="connsiteX6" fmla="*/ 244900 w 348743"/>
                      <a:gd name="connsiteY6" fmla="*/ 367595 h 1317661"/>
                      <a:gd name="connsiteX7" fmla="*/ 277689 w 348743"/>
                      <a:gd name="connsiteY7" fmla="*/ 1172526 h 1317661"/>
                      <a:gd name="connsiteX8" fmla="*/ 160064 w 348743"/>
                      <a:gd name="connsiteY8" fmla="*/ 1317661 h 1317661"/>
                      <a:gd name="connsiteX9" fmla="*/ 160065 w 348743"/>
                      <a:gd name="connsiteY9" fmla="*/ 1317660 h 1317661"/>
                      <a:gd name="connsiteX10" fmla="*/ 42440 w 348743"/>
                      <a:gd name="connsiteY10" fmla="*/ 1172525 h 1317661"/>
                      <a:gd name="connsiteX11" fmla="*/ 83670 w 348743"/>
                      <a:gd name="connsiteY11" fmla="*/ 380423 h 1317661"/>
                      <a:gd name="connsiteX12" fmla="*/ 81424 w 348743"/>
                      <a:gd name="connsiteY12" fmla="*/ 380500 h 1317661"/>
                      <a:gd name="connsiteX13" fmla="*/ 53741 w 348743"/>
                      <a:gd name="connsiteY13" fmla="*/ 373243 h 1317661"/>
                      <a:gd name="connsiteX14" fmla="*/ 4164 w 348743"/>
                      <a:gd name="connsiteY14" fmla="*/ 276123 h 1317661"/>
                      <a:gd name="connsiteX15" fmla="*/ 19380 w 348743"/>
                      <a:gd name="connsiteY15" fmla="*/ 105840 h 1317661"/>
                      <a:gd name="connsiteX16" fmla="*/ 55609 w 348743"/>
                      <a:gd name="connsiteY16" fmla="*/ 80993 h 1317661"/>
                      <a:gd name="connsiteX17" fmla="*/ 82873 w 348743"/>
                      <a:gd name="connsiteY17" fmla="*/ 48590 h 1317661"/>
                      <a:gd name="connsiteX18" fmla="*/ 122404 w 348743"/>
                      <a:gd name="connsiteY18" fmla="*/ 57379 h 1317661"/>
                      <a:gd name="connsiteX19" fmla="*/ 147872 w 348743"/>
                      <a:gd name="connsiteY19" fmla="*/ 22851 h 1317661"/>
                      <a:gd name="connsiteX20" fmla="*/ 190208 w 348743"/>
                      <a:gd name="connsiteY20" fmla="*/ 36083 h 1317661"/>
                      <a:gd name="connsiteX21" fmla="*/ 220123 w 348743"/>
                      <a:gd name="connsiteY21" fmla="*/ 442 h 1317661"/>
                      <a:gd name="connsiteX0" fmla="*/ 220123 w 348743"/>
                      <a:gd name="connsiteY0" fmla="*/ 442 h 1317661"/>
                      <a:gd name="connsiteX1" fmla="*/ 259486 w 348743"/>
                      <a:gd name="connsiteY1" fmla="*/ 34977 h 1317661"/>
                      <a:gd name="connsiteX2" fmla="*/ 276313 w 348743"/>
                      <a:gd name="connsiteY2" fmla="*/ 112193 h 1317661"/>
                      <a:gd name="connsiteX3" fmla="*/ 344905 w 348743"/>
                      <a:gd name="connsiteY3" fmla="*/ 77800 h 1317661"/>
                      <a:gd name="connsiteX4" fmla="*/ 333463 w 348743"/>
                      <a:gd name="connsiteY4" fmla="*/ 211948 h 1317661"/>
                      <a:gd name="connsiteX5" fmla="*/ 278330 w 348743"/>
                      <a:gd name="connsiteY5" fmla="*/ 319645 h 1317661"/>
                      <a:gd name="connsiteX6" fmla="*/ 244900 w 348743"/>
                      <a:gd name="connsiteY6" fmla="*/ 367595 h 1317661"/>
                      <a:gd name="connsiteX7" fmla="*/ 277689 w 348743"/>
                      <a:gd name="connsiteY7" fmla="*/ 1172526 h 1317661"/>
                      <a:gd name="connsiteX8" fmla="*/ 160064 w 348743"/>
                      <a:gd name="connsiteY8" fmla="*/ 1317661 h 1317661"/>
                      <a:gd name="connsiteX9" fmla="*/ 160065 w 348743"/>
                      <a:gd name="connsiteY9" fmla="*/ 1317660 h 1317661"/>
                      <a:gd name="connsiteX10" fmla="*/ 42440 w 348743"/>
                      <a:gd name="connsiteY10" fmla="*/ 1172525 h 1317661"/>
                      <a:gd name="connsiteX11" fmla="*/ 83670 w 348743"/>
                      <a:gd name="connsiteY11" fmla="*/ 380423 h 1317661"/>
                      <a:gd name="connsiteX12" fmla="*/ 81424 w 348743"/>
                      <a:gd name="connsiteY12" fmla="*/ 380500 h 1317661"/>
                      <a:gd name="connsiteX13" fmla="*/ 53741 w 348743"/>
                      <a:gd name="connsiteY13" fmla="*/ 373243 h 1317661"/>
                      <a:gd name="connsiteX14" fmla="*/ 4164 w 348743"/>
                      <a:gd name="connsiteY14" fmla="*/ 276123 h 1317661"/>
                      <a:gd name="connsiteX15" fmla="*/ 19380 w 348743"/>
                      <a:gd name="connsiteY15" fmla="*/ 105840 h 1317661"/>
                      <a:gd name="connsiteX16" fmla="*/ 55609 w 348743"/>
                      <a:gd name="connsiteY16" fmla="*/ 80993 h 1317661"/>
                      <a:gd name="connsiteX17" fmla="*/ 82873 w 348743"/>
                      <a:gd name="connsiteY17" fmla="*/ 48590 h 1317661"/>
                      <a:gd name="connsiteX18" fmla="*/ 122404 w 348743"/>
                      <a:gd name="connsiteY18" fmla="*/ 57379 h 1317661"/>
                      <a:gd name="connsiteX19" fmla="*/ 147872 w 348743"/>
                      <a:gd name="connsiteY19" fmla="*/ 22851 h 1317661"/>
                      <a:gd name="connsiteX20" fmla="*/ 190208 w 348743"/>
                      <a:gd name="connsiteY20" fmla="*/ 36083 h 1317661"/>
                      <a:gd name="connsiteX21" fmla="*/ 220123 w 348743"/>
                      <a:gd name="connsiteY21" fmla="*/ 442 h 1317661"/>
                      <a:gd name="connsiteX0" fmla="*/ 220123 w 348743"/>
                      <a:gd name="connsiteY0" fmla="*/ 442 h 1317661"/>
                      <a:gd name="connsiteX1" fmla="*/ 259486 w 348743"/>
                      <a:gd name="connsiteY1" fmla="*/ 34977 h 1317661"/>
                      <a:gd name="connsiteX2" fmla="*/ 276313 w 348743"/>
                      <a:gd name="connsiteY2" fmla="*/ 112193 h 1317661"/>
                      <a:gd name="connsiteX3" fmla="*/ 344905 w 348743"/>
                      <a:gd name="connsiteY3" fmla="*/ 77800 h 1317661"/>
                      <a:gd name="connsiteX4" fmla="*/ 333463 w 348743"/>
                      <a:gd name="connsiteY4" fmla="*/ 211948 h 1317661"/>
                      <a:gd name="connsiteX5" fmla="*/ 278330 w 348743"/>
                      <a:gd name="connsiteY5" fmla="*/ 319645 h 1317661"/>
                      <a:gd name="connsiteX6" fmla="*/ 244900 w 348743"/>
                      <a:gd name="connsiteY6" fmla="*/ 367595 h 1317661"/>
                      <a:gd name="connsiteX7" fmla="*/ 277689 w 348743"/>
                      <a:gd name="connsiteY7" fmla="*/ 1172526 h 1317661"/>
                      <a:gd name="connsiteX8" fmla="*/ 160064 w 348743"/>
                      <a:gd name="connsiteY8" fmla="*/ 1317661 h 1317661"/>
                      <a:gd name="connsiteX9" fmla="*/ 160065 w 348743"/>
                      <a:gd name="connsiteY9" fmla="*/ 1317660 h 1317661"/>
                      <a:gd name="connsiteX10" fmla="*/ 42440 w 348743"/>
                      <a:gd name="connsiteY10" fmla="*/ 1172525 h 1317661"/>
                      <a:gd name="connsiteX11" fmla="*/ 83670 w 348743"/>
                      <a:gd name="connsiteY11" fmla="*/ 380423 h 1317661"/>
                      <a:gd name="connsiteX12" fmla="*/ 81424 w 348743"/>
                      <a:gd name="connsiteY12" fmla="*/ 380500 h 1317661"/>
                      <a:gd name="connsiteX13" fmla="*/ 53741 w 348743"/>
                      <a:gd name="connsiteY13" fmla="*/ 373243 h 1317661"/>
                      <a:gd name="connsiteX14" fmla="*/ 4164 w 348743"/>
                      <a:gd name="connsiteY14" fmla="*/ 276123 h 1317661"/>
                      <a:gd name="connsiteX15" fmla="*/ 19380 w 348743"/>
                      <a:gd name="connsiteY15" fmla="*/ 105840 h 1317661"/>
                      <a:gd name="connsiteX16" fmla="*/ 55609 w 348743"/>
                      <a:gd name="connsiteY16" fmla="*/ 80993 h 1317661"/>
                      <a:gd name="connsiteX17" fmla="*/ 82873 w 348743"/>
                      <a:gd name="connsiteY17" fmla="*/ 48590 h 1317661"/>
                      <a:gd name="connsiteX18" fmla="*/ 122404 w 348743"/>
                      <a:gd name="connsiteY18" fmla="*/ 57379 h 1317661"/>
                      <a:gd name="connsiteX19" fmla="*/ 147872 w 348743"/>
                      <a:gd name="connsiteY19" fmla="*/ 22851 h 1317661"/>
                      <a:gd name="connsiteX20" fmla="*/ 190208 w 348743"/>
                      <a:gd name="connsiteY20" fmla="*/ 36083 h 1317661"/>
                      <a:gd name="connsiteX21" fmla="*/ 220123 w 348743"/>
                      <a:gd name="connsiteY21" fmla="*/ 442 h 1317661"/>
                      <a:gd name="connsiteX0" fmla="*/ 220123 w 352133"/>
                      <a:gd name="connsiteY0" fmla="*/ 442 h 1317661"/>
                      <a:gd name="connsiteX1" fmla="*/ 259486 w 352133"/>
                      <a:gd name="connsiteY1" fmla="*/ 34977 h 1317661"/>
                      <a:gd name="connsiteX2" fmla="*/ 276313 w 352133"/>
                      <a:gd name="connsiteY2" fmla="*/ 112193 h 1317661"/>
                      <a:gd name="connsiteX3" fmla="*/ 344905 w 352133"/>
                      <a:gd name="connsiteY3" fmla="*/ 77800 h 1317661"/>
                      <a:gd name="connsiteX4" fmla="*/ 333463 w 352133"/>
                      <a:gd name="connsiteY4" fmla="*/ 211948 h 1317661"/>
                      <a:gd name="connsiteX5" fmla="*/ 278330 w 352133"/>
                      <a:gd name="connsiteY5" fmla="*/ 319645 h 1317661"/>
                      <a:gd name="connsiteX6" fmla="*/ 244900 w 352133"/>
                      <a:gd name="connsiteY6" fmla="*/ 367595 h 1317661"/>
                      <a:gd name="connsiteX7" fmla="*/ 277689 w 352133"/>
                      <a:gd name="connsiteY7" fmla="*/ 1172526 h 1317661"/>
                      <a:gd name="connsiteX8" fmla="*/ 160064 w 352133"/>
                      <a:gd name="connsiteY8" fmla="*/ 1317661 h 1317661"/>
                      <a:gd name="connsiteX9" fmla="*/ 160065 w 352133"/>
                      <a:gd name="connsiteY9" fmla="*/ 1317660 h 1317661"/>
                      <a:gd name="connsiteX10" fmla="*/ 42440 w 352133"/>
                      <a:gd name="connsiteY10" fmla="*/ 1172525 h 1317661"/>
                      <a:gd name="connsiteX11" fmla="*/ 83670 w 352133"/>
                      <a:gd name="connsiteY11" fmla="*/ 380423 h 1317661"/>
                      <a:gd name="connsiteX12" fmla="*/ 81424 w 352133"/>
                      <a:gd name="connsiteY12" fmla="*/ 380500 h 1317661"/>
                      <a:gd name="connsiteX13" fmla="*/ 53741 w 352133"/>
                      <a:gd name="connsiteY13" fmla="*/ 373243 h 1317661"/>
                      <a:gd name="connsiteX14" fmla="*/ 4164 w 352133"/>
                      <a:gd name="connsiteY14" fmla="*/ 276123 h 1317661"/>
                      <a:gd name="connsiteX15" fmla="*/ 19380 w 352133"/>
                      <a:gd name="connsiteY15" fmla="*/ 105840 h 1317661"/>
                      <a:gd name="connsiteX16" fmla="*/ 55609 w 352133"/>
                      <a:gd name="connsiteY16" fmla="*/ 80993 h 1317661"/>
                      <a:gd name="connsiteX17" fmla="*/ 82873 w 352133"/>
                      <a:gd name="connsiteY17" fmla="*/ 48590 h 1317661"/>
                      <a:gd name="connsiteX18" fmla="*/ 122404 w 352133"/>
                      <a:gd name="connsiteY18" fmla="*/ 57379 h 1317661"/>
                      <a:gd name="connsiteX19" fmla="*/ 147872 w 352133"/>
                      <a:gd name="connsiteY19" fmla="*/ 22851 h 1317661"/>
                      <a:gd name="connsiteX20" fmla="*/ 190208 w 352133"/>
                      <a:gd name="connsiteY20" fmla="*/ 36083 h 1317661"/>
                      <a:gd name="connsiteX21" fmla="*/ 220123 w 352133"/>
                      <a:gd name="connsiteY21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3670 w 353312"/>
                      <a:gd name="connsiteY10" fmla="*/ 380423 h 1317661"/>
                      <a:gd name="connsiteX11" fmla="*/ 81424 w 353312"/>
                      <a:gd name="connsiteY11" fmla="*/ 380500 h 1317661"/>
                      <a:gd name="connsiteX12" fmla="*/ 53741 w 353312"/>
                      <a:gd name="connsiteY12" fmla="*/ 373243 h 1317661"/>
                      <a:gd name="connsiteX13" fmla="*/ 4164 w 353312"/>
                      <a:gd name="connsiteY13" fmla="*/ 276123 h 1317661"/>
                      <a:gd name="connsiteX14" fmla="*/ 19380 w 353312"/>
                      <a:gd name="connsiteY14" fmla="*/ 105840 h 1317661"/>
                      <a:gd name="connsiteX15" fmla="*/ 55609 w 353312"/>
                      <a:gd name="connsiteY15" fmla="*/ 80993 h 1317661"/>
                      <a:gd name="connsiteX16" fmla="*/ 82873 w 353312"/>
                      <a:gd name="connsiteY16" fmla="*/ 48590 h 1317661"/>
                      <a:gd name="connsiteX17" fmla="*/ 122404 w 353312"/>
                      <a:gd name="connsiteY17" fmla="*/ 57379 h 1317661"/>
                      <a:gd name="connsiteX18" fmla="*/ 147872 w 353312"/>
                      <a:gd name="connsiteY18" fmla="*/ 22851 h 1317661"/>
                      <a:gd name="connsiteX19" fmla="*/ 190208 w 353312"/>
                      <a:gd name="connsiteY19" fmla="*/ 36083 h 1317661"/>
                      <a:gd name="connsiteX20" fmla="*/ 220123 w 353312"/>
                      <a:gd name="connsiteY20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3670 w 353312"/>
                      <a:gd name="connsiteY10" fmla="*/ 380423 h 1317661"/>
                      <a:gd name="connsiteX11" fmla="*/ 81424 w 353312"/>
                      <a:gd name="connsiteY11" fmla="*/ 380500 h 1317661"/>
                      <a:gd name="connsiteX12" fmla="*/ 53741 w 353312"/>
                      <a:gd name="connsiteY12" fmla="*/ 373243 h 1317661"/>
                      <a:gd name="connsiteX13" fmla="*/ 4164 w 353312"/>
                      <a:gd name="connsiteY13" fmla="*/ 276123 h 1317661"/>
                      <a:gd name="connsiteX14" fmla="*/ 19380 w 353312"/>
                      <a:gd name="connsiteY14" fmla="*/ 105840 h 1317661"/>
                      <a:gd name="connsiteX15" fmla="*/ 55609 w 353312"/>
                      <a:gd name="connsiteY15" fmla="*/ 80993 h 1317661"/>
                      <a:gd name="connsiteX16" fmla="*/ 82873 w 353312"/>
                      <a:gd name="connsiteY16" fmla="*/ 48590 h 1317661"/>
                      <a:gd name="connsiteX17" fmla="*/ 122404 w 353312"/>
                      <a:gd name="connsiteY17" fmla="*/ 57379 h 1317661"/>
                      <a:gd name="connsiteX18" fmla="*/ 147872 w 353312"/>
                      <a:gd name="connsiteY18" fmla="*/ 22851 h 1317661"/>
                      <a:gd name="connsiteX19" fmla="*/ 190208 w 353312"/>
                      <a:gd name="connsiteY19" fmla="*/ 36083 h 1317661"/>
                      <a:gd name="connsiteX20" fmla="*/ 220123 w 353312"/>
                      <a:gd name="connsiteY20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1424 w 353312"/>
                      <a:gd name="connsiteY10" fmla="*/ 380500 h 1317661"/>
                      <a:gd name="connsiteX11" fmla="*/ 53741 w 353312"/>
                      <a:gd name="connsiteY11" fmla="*/ 373243 h 1317661"/>
                      <a:gd name="connsiteX12" fmla="*/ 4164 w 353312"/>
                      <a:gd name="connsiteY12" fmla="*/ 276123 h 1317661"/>
                      <a:gd name="connsiteX13" fmla="*/ 19380 w 353312"/>
                      <a:gd name="connsiteY13" fmla="*/ 105840 h 1317661"/>
                      <a:gd name="connsiteX14" fmla="*/ 55609 w 353312"/>
                      <a:gd name="connsiteY14" fmla="*/ 80993 h 1317661"/>
                      <a:gd name="connsiteX15" fmla="*/ 82873 w 353312"/>
                      <a:gd name="connsiteY15" fmla="*/ 48590 h 1317661"/>
                      <a:gd name="connsiteX16" fmla="*/ 122404 w 353312"/>
                      <a:gd name="connsiteY16" fmla="*/ 57379 h 1317661"/>
                      <a:gd name="connsiteX17" fmla="*/ 147872 w 353312"/>
                      <a:gd name="connsiteY17" fmla="*/ 22851 h 1317661"/>
                      <a:gd name="connsiteX18" fmla="*/ 190208 w 353312"/>
                      <a:gd name="connsiteY18" fmla="*/ 36083 h 1317661"/>
                      <a:gd name="connsiteX19" fmla="*/ 220123 w 353312"/>
                      <a:gd name="connsiteY19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1424 w 353312"/>
                      <a:gd name="connsiteY10" fmla="*/ 380500 h 1317661"/>
                      <a:gd name="connsiteX11" fmla="*/ 53741 w 353312"/>
                      <a:gd name="connsiteY11" fmla="*/ 373243 h 1317661"/>
                      <a:gd name="connsiteX12" fmla="*/ 4164 w 353312"/>
                      <a:gd name="connsiteY12" fmla="*/ 276123 h 1317661"/>
                      <a:gd name="connsiteX13" fmla="*/ 19380 w 353312"/>
                      <a:gd name="connsiteY13" fmla="*/ 105840 h 1317661"/>
                      <a:gd name="connsiteX14" fmla="*/ 55609 w 353312"/>
                      <a:gd name="connsiteY14" fmla="*/ 80993 h 1317661"/>
                      <a:gd name="connsiteX15" fmla="*/ 82873 w 353312"/>
                      <a:gd name="connsiteY15" fmla="*/ 48590 h 1317661"/>
                      <a:gd name="connsiteX16" fmla="*/ 122404 w 353312"/>
                      <a:gd name="connsiteY16" fmla="*/ 57379 h 1317661"/>
                      <a:gd name="connsiteX17" fmla="*/ 147872 w 353312"/>
                      <a:gd name="connsiteY17" fmla="*/ 22851 h 1317661"/>
                      <a:gd name="connsiteX18" fmla="*/ 190208 w 353312"/>
                      <a:gd name="connsiteY18" fmla="*/ 36083 h 1317661"/>
                      <a:gd name="connsiteX19" fmla="*/ 220123 w 353312"/>
                      <a:gd name="connsiteY19" fmla="*/ 442 h 1317661"/>
                      <a:gd name="connsiteX0" fmla="*/ 222181 w 355370"/>
                      <a:gd name="connsiteY0" fmla="*/ 442 h 1317661"/>
                      <a:gd name="connsiteX1" fmla="*/ 261544 w 355370"/>
                      <a:gd name="connsiteY1" fmla="*/ 34977 h 1317661"/>
                      <a:gd name="connsiteX2" fmla="*/ 278371 w 355370"/>
                      <a:gd name="connsiteY2" fmla="*/ 112193 h 1317661"/>
                      <a:gd name="connsiteX3" fmla="*/ 346963 w 355370"/>
                      <a:gd name="connsiteY3" fmla="*/ 77800 h 1317661"/>
                      <a:gd name="connsiteX4" fmla="*/ 335521 w 355370"/>
                      <a:gd name="connsiteY4" fmla="*/ 211948 h 1317661"/>
                      <a:gd name="connsiteX5" fmla="*/ 246958 w 355370"/>
                      <a:gd name="connsiteY5" fmla="*/ 367595 h 1317661"/>
                      <a:gd name="connsiteX6" fmla="*/ 279747 w 355370"/>
                      <a:gd name="connsiteY6" fmla="*/ 1172526 h 1317661"/>
                      <a:gd name="connsiteX7" fmla="*/ 162122 w 355370"/>
                      <a:gd name="connsiteY7" fmla="*/ 1317661 h 1317661"/>
                      <a:gd name="connsiteX8" fmla="*/ 162123 w 355370"/>
                      <a:gd name="connsiteY8" fmla="*/ 1317660 h 1317661"/>
                      <a:gd name="connsiteX9" fmla="*/ 44498 w 355370"/>
                      <a:gd name="connsiteY9" fmla="*/ 1172525 h 1317661"/>
                      <a:gd name="connsiteX10" fmla="*/ 83482 w 355370"/>
                      <a:gd name="connsiteY10" fmla="*/ 380500 h 1317661"/>
                      <a:gd name="connsiteX11" fmla="*/ 53595 w 355370"/>
                      <a:gd name="connsiteY11" fmla="*/ 354778 h 1317661"/>
                      <a:gd name="connsiteX12" fmla="*/ 6222 w 355370"/>
                      <a:gd name="connsiteY12" fmla="*/ 276123 h 1317661"/>
                      <a:gd name="connsiteX13" fmla="*/ 21438 w 355370"/>
                      <a:gd name="connsiteY13" fmla="*/ 105840 h 1317661"/>
                      <a:gd name="connsiteX14" fmla="*/ 57667 w 355370"/>
                      <a:gd name="connsiteY14" fmla="*/ 80993 h 1317661"/>
                      <a:gd name="connsiteX15" fmla="*/ 84931 w 355370"/>
                      <a:gd name="connsiteY15" fmla="*/ 48590 h 1317661"/>
                      <a:gd name="connsiteX16" fmla="*/ 124462 w 355370"/>
                      <a:gd name="connsiteY16" fmla="*/ 57379 h 1317661"/>
                      <a:gd name="connsiteX17" fmla="*/ 149930 w 355370"/>
                      <a:gd name="connsiteY17" fmla="*/ 22851 h 1317661"/>
                      <a:gd name="connsiteX18" fmla="*/ 192266 w 355370"/>
                      <a:gd name="connsiteY18" fmla="*/ 36083 h 1317661"/>
                      <a:gd name="connsiteX19" fmla="*/ 222181 w 355370"/>
                      <a:gd name="connsiteY19" fmla="*/ 442 h 1317661"/>
                      <a:gd name="connsiteX0" fmla="*/ 222181 w 355370"/>
                      <a:gd name="connsiteY0" fmla="*/ 442 h 1317661"/>
                      <a:gd name="connsiteX1" fmla="*/ 261544 w 355370"/>
                      <a:gd name="connsiteY1" fmla="*/ 34977 h 1317661"/>
                      <a:gd name="connsiteX2" fmla="*/ 278371 w 355370"/>
                      <a:gd name="connsiteY2" fmla="*/ 112193 h 1317661"/>
                      <a:gd name="connsiteX3" fmla="*/ 346963 w 355370"/>
                      <a:gd name="connsiteY3" fmla="*/ 77800 h 1317661"/>
                      <a:gd name="connsiteX4" fmla="*/ 335521 w 355370"/>
                      <a:gd name="connsiteY4" fmla="*/ 211948 h 1317661"/>
                      <a:gd name="connsiteX5" fmla="*/ 246958 w 355370"/>
                      <a:gd name="connsiteY5" fmla="*/ 367595 h 1317661"/>
                      <a:gd name="connsiteX6" fmla="*/ 279747 w 355370"/>
                      <a:gd name="connsiteY6" fmla="*/ 1172526 h 1317661"/>
                      <a:gd name="connsiteX7" fmla="*/ 162122 w 355370"/>
                      <a:gd name="connsiteY7" fmla="*/ 1317661 h 1317661"/>
                      <a:gd name="connsiteX8" fmla="*/ 162123 w 355370"/>
                      <a:gd name="connsiteY8" fmla="*/ 1317660 h 1317661"/>
                      <a:gd name="connsiteX9" fmla="*/ 44498 w 355370"/>
                      <a:gd name="connsiteY9" fmla="*/ 1172525 h 1317661"/>
                      <a:gd name="connsiteX10" fmla="*/ 83482 w 355370"/>
                      <a:gd name="connsiteY10" fmla="*/ 380500 h 1317661"/>
                      <a:gd name="connsiteX11" fmla="*/ 53595 w 355370"/>
                      <a:gd name="connsiteY11" fmla="*/ 354778 h 1317661"/>
                      <a:gd name="connsiteX12" fmla="*/ 6222 w 355370"/>
                      <a:gd name="connsiteY12" fmla="*/ 276123 h 1317661"/>
                      <a:gd name="connsiteX13" fmla="*/ 21438 w 355370"/>
                      <a:gd name="connsiteY13" fmla="*/ 105840 h 1317661"/>
                      <a:gd name="connsiteX14" fmla="*/ 57667 w 355370"/>
                      <a:gd name="connsiteY14" fmla="*/ 80993 h 1317661"/>
                      <a:gd name="connsiteX15" fmla="*/ 84931 w 355370"/>
                      <a:gd name="connsiteY15" fmla="*/ 48590 h 1317661"/>
                      <a:gd name="connsiteX16" fmla="*/ 124462 w 355370"/>
                      <a:gd name="connsiteY16" fmla="*/ 57379 h 1317661"/>
                      <a:gd name="connsiteX17" fmla="*/ 149930 w 355370"/>
                      <a:gd name="connsiteY17" fmla="*/ 22851 h 1317661"/>
                      <a:gd name="connsiteX18" fmla="*/ 192266 w 355370"/>
                      <a:gd name="connsiteY18" fmla="*/ 36083 h 1317661"/>
                      <a:gd name="connsiteX19" fmla="*/ 222181 w 355370"/>
                      <a:gd name="connsiteY19" fmla="*/ 442 h 1317661"/>
                      <a:gd name="connsiteX0" fmla="*/ 222181 w 355370"/>
                      <a:gd name="connsiteY0" fmla="*/ 442 h 1317661"/>
                      <a:gd name="connsiteX1" fmla="*/ 261544 w 355370"/>
                      <a:gd name="connsiteY1" fmla="*/ 34977 h 1317661"/>
                      <a:gd name="connsiteX2" fmla="*/ 278371 w 355370"/>
                      <a:gd name="connsiteY2" fmla="*/ 112193 h 1317661"/>
                      <a:gd name="connsiteX3" fmla="*/ 346963 w 355370"/>
                      <a:gd name="connsiteY3" fmla="*/ 77800 h 1317661"/>
                      <a:gd name="connsiteX4" fmla="*/ 335521 w 355370"/>
                      <a:gd name="connsiteY4" fmla="*/ 211948 h 1317661"/>
                      <a:gd name="connsiteX5" fmla="*/ 246958 w 355370"/>
                      <a:gd name="connsiteY5" fmla="*/ 367595 h 1317661"/>
                      <a:gd name="connsiteX6" fmla="*/ 279747 w 355370"/>
                      <a:gd name="connsiteY6" fmla="*/ 1172526 h 1317661"/>
                      <a:gd name="connsiteX7" fmla="*/ 162122 w 355370"/>
                      <a:gd name="connsiteY7" fmla="*/ 1317661 h 1317661"/>
                      <a:gd name="connsiteX8" fmla="*/ 162123 w 355370"/>
                      <a:gd name="connsiteY8" fmla="*/ 1317660 h 1317661"/>
                      <a:gd name="connsiteX9" fmla="*/ 44498 w 355370"/>
                      <a:gd name="connsiteY9" fmla="*/ 1172525 h 1317661"/>
                      <a:gd name="connsiteX10" fmla="*/ 83482 w 355370"/>
                      <a:gd name="connsiteY10" fmla="*/ 380500 h 1317661"/>
                      <a:gd name="connsiteX11" fmla="*/ 53595 w 355370"/>
                      <a:gd name="connsiteY11" fmla="*/ 354778 h 1317661"/>
                      <a:gd name="connsiteX12" fmla="*/ 6222 w 355370"/>
                      <a:gd name="connsiteY12" fmla="*/ 276123 h 1317661"/>
                      <a:gd name="connsiteX13" fmla="*/ 21438 w 355370"/>
                      <a:gd name="connsiteY13" fmla="*/ 105840 h 1317661"/>
                      <a:gd name="connsiteX14" fmla="*/ 57667 w 355370"/>
                      <a:gd name="connsiteY14" fmla="*/ 80993 h 1317661"/>
                      <a:gd name="connsiteX15" fmla="*/ 84931 w 355370"/>
                      <a:gd name="connsiteY15" fmla="*/ 48590 h 1317661"/>
                      <a:gd name="connsiteX16" fmla="*/ 124462 w 355370"/>
                      <a:gd name="connsiteY16" fmla="*/ 57379 h 1317661"/>
                      <a:gd name="connsiteX17" fmla="*/ 149930 w 355370"/>
                      <a:gd name="connsiteY17" fmla="*/ 22851 h 1317661"/>
                      <a:gd name="connsiteX18" fmla="*/ 192266 w 355370"/>
                      <a:gd name="connsiteY18" fmla="*/ 36083 h 1317661"/>
                      <a:gd name="connsiteX19" fmla="*/ 222181 w 355370"/>
                      <a:gd name="connsiteY19" fmla="*/ 442 h 1317661"/>
                      <a:gd name="connsiteX0" fmla="*/ 221603 w 354792"/>
                      <a:gd name="connsiteY0" fmla="*/ 442 h 1317661"/>
                      <a:gd name="connsiteX1" fmla="*/ 260966 w 354792"/>
                      <a:gd name="connsiteY1" fmla="*/ 34977 h 1317661"/>
                      <a:gd name="connsiteX2" fmla="*/ 277793 w 354792"/>
                      <a:gd name="connsiteY2" fmla="*/ 112193 h 1317661"/>
                      <a:gd name="connsiteX3" fmla="*/ 346385 w 354792"/>
                      <a:gd name="connsiteY3" fmla="*/ 77800 h 1317661"/>
                      <a:gd name="connsiteX4" fmla="*/ 334943 w 354792"/>
                      <a:gd name="connsiteY4" fmla="*/ 211948 h 1317661"/>
                      <a:gd name="connsiteX5" fmla="*/ 246380 w 354792"/>
                      <a:gd name="connsiteY5" fmla="*/ 367595 h 1317661"/>
                      <a:gd name="connsiteX6" fmla="*/ 279169 w 354792"/>
                      <a:gd name="connsiteY6" fmla="*/ 1172526 h 1317661"/>
                      <a:gd name="connsiteX7" fmla="*/ 161544 w 354792"/>
                      <a:gd name="connsiteY7" fmla="*/ 1317661 h 1317661"/>
                      <a:gd name="connsiteX8" fmla="*/ 161545 w 354792"/>
                      <a:gd name="connsiteY8" fmla="*/ 1317660 h 1317661"/>
                      <a:gd name="connsiteX9" fmla="*/ 43920 w 354792"/>
                      <a:gd name="connsiteY9" fmla="*/ 1172525 h 1317661"/>
                      <a:gd name="connsiteX10" fmla="*/ 82904 w 354792"/>
                      <a:gd name="connsiteY10" fmla="*/ 380500 h 1317661"/>
                      <a:gd name="connsiteX11" fmla="*/ 44201 w 354792"/>
                      <a:gd name="connsiteY11" fmla="*/ 353624 h 1317661"/>
                      <a:gd name="connsiteX12" fmla="*/ 5644 w 354792"/>
                      <a:gd name="connsiteY12" fmla="*/ 276123 h 1317661"/>
                      <a:gd name="connsiteX13" fmla="*/ 20860 w 354792"/>
                      <a:gd name="connsiteY13" fmla="*/ 105840 h 1317661"/>
                      <a:gd name="connsiteX14" fmla="*/ 57089 w 354792"/>
                      <a:gd name="connsiteY14" fmla="*/ 80993 h 1317661"/>
                      <a:gd name="connsiteX15" fmla="*/ 84353 w 354792"/>
                      <a:gd name="connsiteY15" fmla="*/ 48590 h 1317661"/>
                      <a:gd name="connsiteX16" fmla="*/ 123884 w 354792"/>
                      <a:gd name="connsiteY16" fmla="*/ 57379 h 1317661"/>
                      <a:gd name="connsiteX17" fmla="*/ 149352 w 354792"/>
                      <a:gd name="connsiteY17" fmla="*/ 22851 h 1317661"/>
                      <a:gd name="connsiteX18" fmla="*/ 191688 w 354792"/>
                      <a:gd name="connsiteY18" fmla="*/ 36083 h 1317661"/>
                      <a:gd name="connsiteX19" fmla="*/ 221603 w 354792"/>
                      <a:gd name="connsiteY19" fmla="*/ 442 h 1317661"/>
                      <a:gd name="connsiteX0" fmla="*/ 221603 w 354792"/>
                      <a:gd name="connsiteY0" fmla="*/ 442 h 1317661"/>
                      <a:gd name="connsiteX1" fmla="*/ 260966 w 354792"/>
                      <a:gd name="connsiteY1" fmla="*/ 34977 h 1317661"/>
                      <a:gd name="connsiteX2" fmla="*/ 277793 w 354792"/>
                      <a:gd name="connsiteY2" fmla="*/ 112193 h 1317661"/>
                      <a:gd name="connsiteX3" fmla="*/ 346385 w 354792"/>
                      <a:gd name="connsiteY3" fmla="*/ 77800 h 1317661"/>
                      <a:gd name="connsiteX4" fmla="*/ 334943 w 354792"/>
                      <a:gd name="connsiteY4" fmla="*/ 211948 h 1317661"/>
                      <a:gd name="connsiteX5" fmla="*/ 246380 w 354792"/>
                      <a:gd name="connsiteY5" fmla="*/ 367595 h 1317661"/>
                      <a:gd name="connsiteX6" fmla="*/ 279169 w 354792"/>
                      <a:gd name="connsiteY6" fmla="*/ 1172526 h 1317661"/>
                      <a:gd name="connsiteX7" fmla="*/ 161544 w 354792"/>
                      <a:gd name="connsiteY7" fmla="*/ 1317661 h 1317661"/>
                      <a:gd name="connsiteX8" fmla="*/ 161545 w 354792"/>
                      <a:gd name="connsiteY8" fmla="*/ 1317660 h 1317661"/>
                      <a:gd name="connsiteX9" fmla="*/ 43920 w 354792"/>
                      <a:gd name="connsiteY9" fmla="*/ 1172525 h 1317661"/>
                      <a:gd name="connsiteX10" fmla="*/ 82904 w 354792"/>
                      <a:gd name="connsiteY10" fmla="*/ 380500 h 1317661"/>
                      <a:gd name="connsiteX11" fmla="*/ 44201 w 354792"/>
                      <a:gd name="connsiteY11" fmla="*/ 353624 h 1317661"/>
                      <a:gd name="connsiteX12" fmla="*/ 5644 w 354792"/>
                      <a:gd name="connsiteY12" fmla="*/ 276123 h 1317661"/>
                      <a:gd name="connsiteX13" fmla="*/ 20860 w 354792"/>
                      <a:gd name="connsiteY13" fmla="*/ 105840 h 1317661"/>
                      <a:gd name="connsiteX14" fmla="*/ 57089 w 354792"/>
                      <a:gd name="connsiteY14" fmla="*/ 80993 h 1317661"/>
                      <a:gd name="connsiteX15" fmla="*/ 84353 w 354792"/>
                      <a:gd name="connsiteY15" fmla="*/ 48590 h 1317661"/>
                      <a:gd name="connsiteX16" fmla="*/ 123884 w 354792"/>
                      <a:gd name="connsiteY16" fmla="*/ 57379 h 1317661"/>
                      <a:gd name="connsiteX17" fmla="*/ 149352 w 354792"/>
                      <a:gd name="connsiteY17" fmla="*/ 22851 h 1317661"/>
                      <a:gd name="connsiteX18" fmla="*/ 191688 w 354792"/>
                      <a:gd name="connsiteY18" fmla="*/ 36083 h 1317661"/>
                      <a:gd name="connsiteX19" fmla="*/ 221603 w 354792"/>
                      <a:gd name="connsiteY19" fmla="*/ 442 h 1317661"/>
                      <a:gd name="connsiteX0" fmla="*/ 218900 w 352089"/>
                      <a:gd name="connsiteY0" fmla="*/ 442 h 1317661"/>
                      <a:gd name="connsiteX1" fmla="*/ 258263 w 352089"/>
                      <a:gd name="connsiteY1" fmla="*/ 34977 h 1317661"/>
                      <a:gd name="connsiteX2" fmla="*/ 275090 w 352089"/>
                      <a:gd name="connsiteY2" fmla="*/ 112193 h 1317661"/>
                      <a:gd name="connsiteX3" fmla="*/ 343682 w 352089"/>
                      <a:gd name="connsiteY3" fmla="*/ 77800 h 1317661"/>
                      <a:gd name="connsiteX4" fmla="*/ 332240 w 352089"/>
                      <a:gd name="connsiteY4" fmla="*/ 211948 h 1317661"/>
                      <a:gd name="connsiteX5" fmla="*/ 243677 w 352089"/>
                      <a:gd name="connsiteY5" fmla="*/ 367595 h 1317661"/>
                      <a:gd name="connsiteX6" fmla="*/ 276466 w 352089"/>
                      <a:gd name="connsiteY6" fmla="*/ 1172526 h 1317661"/>
                      <a:gd name="connsiteX7" fmla="*/ 158841 w 352089"/>
                      <a:gd name="connsiteY7" fmla="*/ 1317661 h 1317661"/>
                      <a:gd name="connsiteX8" fmla="*/ 158842 w 352089"/>
                      <a:gd name="connsiteY8" fmla="*/ 1317660 h 1317661"/>
                      <a:gd name="connsiteX9" fmla="*/ 41217 w 352089"/>
                      <a:gd name="connsiteY9" fmla="*/ 1172525 h 1317661"/>
                      <a:gd name="connsiteX10" fmla="*/ 80201 w 352089"/>
                      <a:gd name="connsiteY10" fmla="*/ 380500 h 1317661"/>
                      <a:gd name="connsiteX11" fmla="*/ 41498 w 352089"/>
                      <a:gd name="connsiteY11" fmla="*/ 353624 h 1317661"/>
                      <a:gd name="connsiteX12" fmla="*/ 737 w 352089"/>
                      <a:gd name="connsiteY12" fmla="*/ 236884 h 1317661"/>
                      <a:gd name="connsiteX13" fmla="*/ 18157 w 352089"/>
                      <a:gd name="connsiteY13" fmla="*/ 105840 h 1317661"/>
                      <a:gd name="connsiteX14" fmla="*/ 54386 w 352089"/>
                      <a:gd name="connsiteY14" fmla="*/ 80993 h 1317661"/>
                      <a:gd name="connsiteX15" fmla="*/ 81650 w 352089"/>
                      <a:gd name="connsiteY15" fmla="*/ 48590 h 1317661"/>
                      <a:gd name="connsiteX16" fmla="*/ 121181 w 352089"/>
                      <a:gd name="connsiteY16" fmla="*/ 57379 h 1317661"/>
                      <a:gd name="connsiteX17" fmla="*/ 146649 w 352089"/>
                      <a:gd name="connsiteY17" fmla="*/ 22851 h 1317661"/>
                      <a:gd name="connsiteX18" fmla="*/ 188985 w 352089"/>
                      <a:gd name="connsiteY18" fmla="*/ 36083 h 1317661"/>
                      <a:gd name="connsiteX19" fmla="*/ 218900 w 352089"/>
                      <a:gd name="connsiteY19" fmla="*/ 442 h 1317661"/>
                      <a:gd name="connsiteX0" fmla="*/ 220365 w 353554"/>
                      <a:gd name="connsiteY0" fmla="*/ 442 h 1317661"/>
                      <a:gd name="connsiteX1" fmla="*/ 259728 w 353554"/>
                      <a:gd name="connsiteY1" fmla="*/ 34977 h 1317661"/>
                      <a:gd name="connsiteX2" fmla="*/ 276555 w 353554"/>
                      <a:gd name="connsiteY2" fmla="*/ 112193 h 1317661"/>
                      <a:gd name="connsiteX3" fmla="*/ 345147 w 353554"/>
                      <a:gd name="connsiteY3" fmla="*/ 77800 h 1317661"/>
                      <a:gd name="connsiteX4" fmla="*/ 333705 w 353554"/>
                      <a:gd name="connsiteY4" fmla="*/ 211948 h 1317661"/>
                      <a:gd name="connsiteX5" fmla="*/ 245142 w 353554"/>
                      <a:gd name="connsiteY5" fmla="*/ 367595 h 1317661"/>
                      <a:gd name="connsiteX6" fmla="*/ 277931 w 353554"/>
                      <a:gd name="connsiteY6" fmla="*/ 1172526 h 1317661"/>
                      <a:gd name="connsiteX7" fmla="*/ 160306 w 353554"/>
                      <a:gd name="connsiteY7" fmla="*/ 1317661 h 1317661"/>
                      <a:gd name="connsiteX8" fmla="*/ 160307 w 353554"/>
                      <a:gd name="connsiteY8" fmla="*/ 1317660 h 1317661"/>
                      <a:gd name="connsiteX9" fmla="*/ 42682 w 353554"/>
                      <a:gd name="connsiteY9" fmla="*/ 1172525 h 1317661"/>
                      <a:gd name="connsiteX10" fmla="*/ 81666 w 353554"/>
                      <a:gd name="connsiteY10" fmla="*/ 380500 h 1317661"/>
                      <a:gd name="connsiteX11" fmla="*/ 42963 w 353554"/>
                      <a:gd name="connsiteY11" fmla="*/ 353624 h 1317661"/>
                      <a:gd name="connsiteX12" fmla="*/ 2202 w 353554"/>
                      <a:gd name="connsiteY12" fmla="*/ 236884 h 1317661"/>
                      <a:gd name="connsiteX13" fmla="*/ 10806 w 353554"/>
                      <a:gd name="connsiteY13" fmla="*/ 101224 h 1317661"/>
                      <a:gd name="connsiteX14" fmla="*/ 55851 w 353554"/>
                      <a:gd name="connsiteY14" fmla="*/ 80993 h 1317661"/>
                      <a:gd name="connsiteX15" fmla="*/ 83115 w 353554"/>
                      <a:gd name="connsiteY15" fmla="*/ 48590 h 1317661"/>
                      <a:gd name="connsiteX16" fmla="*/ 122646 w 353554"/>
                      <a:gd name="connsiteY16" fmla="*/ 57379 h 1317661"/>
                      <a:gd name="connsiteX17" fmla="*/ 148114 w 353554"/>
                      <a:gd name="connsiteY17" fmla="*/ 22851 h 1317661"/>
                      <a:gd name="connsiteX18" fmla="*/ 190450 w 353554"/>
                      <a:gd name="connsiteY18" fmla="*/ 36083 h 1317661"/>
                      <a:gd name="connsiteX19" fmla="*/ 220365 w 353554"/>
                      <a:gd name="connsiteY19" fmla="*/ 442 h 1317661"/>
                      <a:gd name="connsiteX0" fmla="*/ 222626 w 355815"/>
                      <a:gd name="connsiteY0" fmla="*/ 442 h 1317661"/>
                      <a:gd name="connsiteX1" fmla="*/ 261989 w 355815"/>
                      <a:gd name="connsiteY1" fmla="*/ 34977 h 1317661"/>
                      <a:gd name="connsiteX2" fmla="*/ 278816 w 355815"/>
                      <a:gd name="connsiteY2" fmla="*/ 112193 h 1317661"/>
                      <a:gd name="connsiteX3" fmla="*/ 347408 w 355815"/>
                      <a:gd name="connsiteY3" fmla="*/ 77800 h 1317661"/>
                      <a:gd name="connsiteX4" fmla="*/ 335966 w 355815"/>
                      <a:gd name="connsiteY4" fmla="*/ 211948 h 1317661"/>
                      <a:gd name="connsiteX5" fmla="*/ 247403 w 355815"/>
                      <a:gd name="connsiteY5" fmla="*/ 367595 h 1317661"/>
                      <a:gd name="connsiteX6" fmla="*/ 280192 w 355815"/>
                      <a:gd name="connsiteY6" fmla="*/ 1172526 h 1317661"/>
                      <a:gd name="connsiteX7" fmla="*/ 162567 w 355815"/>
                      <a:gd name="connsiteY7" fmla="*/ 1317661 h 1317661"/>
                      <a:gd name="connsiteX8" fmla="*/ 162568 w 355815"/>
                      <a:gd name="connsiteY8" fmla="*/ 1317660 h 1317661"/>
                      <a:gd name="connsiteX9" fmla="*/ 44943 w 355815"/>
                      <a:gd name="connsiteY9" fmla="*/ 1172525 h 1317661"/>
                      <a:gd name="connsiteX10" fmla="*/ 83927 w 355815"/>
                      <a:gd name="connsiteY10" fmla="*/ 380500 h 1317661"/>
                      <a:gd name="connsiteX11" fmla="*/ 45224 w 355815"/>
                      <a:gd name="connsiteY11" fmla="*/ 353624 h 1317661"/>
                      <a:gd name="connsiteX12" fmla="*/ 4463 w 355815"/>
                      <a:gd name="connsiteY12" fmla="*/ 236884 h 1317661"/>
                      <a:gd name="connsiteX13" fmla="*/ 13067 w 355815"/>
                      <a:gd name="connsiteY13" fmla="*/ 101224 h 1317661"/>
                      <a:gd name="connsiteX14" fmla="*/ 58112 w 355815"/>
                      <a:gd name="connsiteY14" fmla="*/ 80993 h 1317661"/>
                      <a:gd name="connsiteX15" fmla="*/ 85376 w 355815"/>
                      <a:gd name="connsiteY15" fmla="*/ 48590 h 1317661"/>
                      <a:gd name="connsiteX16" fmla="*/ 124907 w 355815"/>
                      <a:gd name="connsiteY16" fmla="*/ 57379 h 1317661"/>
                      <a:gd name="connsiteX17" fmla="*/ 150375 w 355815"/>
                      <a:gd name="connsiteY17" fmla="*/ 22851 h 1317661"/>
                      <a:gd name="connsiteX18" fmla="*/ 192711 w 355815"/>
                      <a:gd name="connsiteY18" fmla="*/ 36083 h 1317661"/>
                      <a:gd name="connsiteX19" fmla="*/ 222626 w 355815"/>
                      <a:gd name="connsiteY19" fmla="*/ 442 h 1317661"/>
                      <a:gd name="connsiteX0" fmla="*/ 220434 w 353623"/>
                      <a:gd name="connsiteY0" fmla="*/ 442 h 1317661"/>
                      <a:gd name="connsiteX1" fmla="*/ 259797 w 353623"/>
                      <a:gd name="connsiteY1" fmla="*/ 34977 h 1317661"/>
                      <a:gd name="connsiteX2" fmla="*/ 276624 w 353623"/>
                      <a:gd name="connsiteY2" fmla="*/ 112193 h 1317661"/>
                      <a:gd name="connsiteX3" fmla="*/ 345216 w 353623"/>
                      <a:gd name="connsiteY3" fmla="*/ 77800 h 1317661"/>
                      <a:gd name="connsiteX4" fmla="*/ 333774 w 353623"/>
                      <a:gd name="connsiteY4" fmla="*/ 211948 h 1317661"/>
                      <a:gd name="connsiteX5" fmla="*/ 245211 w 353623"/>
                      <a:gd name="connsiteY5" fmla="*/ 367595 h 1317661"/>
                      <a:gd name="connsiteX6" fmla="*/ 278000 w 353623"/>
                      <a:gd name="connsiteY6" fmla="*/ 1172526 h 1317661"/>
                      <a:gd name="connsiteX7" fmla="*/ 160375 w 353623"/>
                      <a:gd name="connsiteY7" fmla="*/ 1317661 h 1317661"/>
                      <a:gd name="connsiteX8" fmla="*/ 160376 w 353623"/>
                      <a:gd name="connsiteY8" fmla="*/ 1317660 h 1317661"/>
                      <a:gd name="connsiteX9" fmla="*/ 42751 w 353623"/>
                      <a:gd name="connsiteY9" fmla="*/ 1172525 h 1317661"/>
                      <a:gd name="connsiteX10" fmla="*/ 81735 w 353623"/>
                      <a:gd name="connsiteY10" fmla="*/ 380500 h 1317661"/>
                      <a:gd name="connsiteX11" fmla="*/ 43032 w 353623"/>
                      <a:gd name="connsiteY11" fmla="*/ 353624 h 1317661"/>
                      <a:gd name="connsiteX12" fmla="*/ 2271 w 353623"/>
                      <a:gd name="connsiteY12" fmla="*/ 236884 h 1317661"/>
                      <a:gd name="connsiteX13" fmla="*/ 16385 w 353623"/>
                      <a:gd name="connsiteY13" fmla="*/ 89683 h 1317661"/>
                      <a:gd name="connsiteX14" fmla="*/ 55920 w 353623"/>
                      <a:gd name="connsiteY14" fmla="*/ 80993 h 1317661"/>
                      <a:gd name="connsiteX15" fmla="*/ 83184 w 353623"/>
                      <a:gd name="connsiteY15" fmla="*/ 48590 h 1317661"/>
                      <a:gd name="connsiteX16" fmla="*/ 122715 w 353623"/>
                      <a:gd name="connsiteY16" fmla="*/ 57379 h 1317661"/>
                      <a:gd name="connsiteX17" fmla="*/ 148183 w 353623"/>
                      <a:gd name="connsiteY17" fmla="*/ 22851 h 1317661"/>
                      <a:gd name="connsiteX18" fmla="*/ 190519 w 353623"/>
                      <a:gd name="connsiteY18" fmla="*/ 36083 h 1317661"/>
                      <a:gd name="connsiteX19" fmla="*/ 220434 w 353623"/>
                      <a:gd name="connsiteY19" fmla="*/ 442 h 1317661"/>
                      <a:gd name="connsiteX0" fmla="*/ 219340 w 352529"/>
                      <a:gd name="connsiteY0" fmla="*/ 442 h 1317661"/>
                      <a:gd name="connsiteX1" fmla="*/ 258703 w 352529"/>
                      <a:gd name="connsiteY1" fmla="*/ 34977 h 1317661"/>
                      <a:gd name="connsiteX2" fmla="*/ 275530 w 352529"/>
                      <a:gd name="connsiteY2" fmla="*/ 112193 h 1317661"/>
                      <a:gd name="connsiteX3" fmla="*/ 344122 w 352529"/>
                      <a:gd name="connsiteY3" fmla="*/ 77800 h 1317661"/>
                      <a:gd name="connsiteX4" fmla="*/ 332680 w 352529"/>
                      <a:gd name="connsiteY4" fmla="*/ 211948 h 1317661"/>
                      <a:gd name="connsiteX5" fmla="*/ 244117 w 352529"/>
                      <a:gd name="connsiteY5" fmla="*/ 367595 h 1317661"/>
                      <a:gd name="connsiteX6" fmla="*/ 276906 w 352529"/>
                      <a:gd name="connsiteY6" fmla="*/ 1172526 h 1317661"/>
                      <a:gd name="connsiteX7" fmla="*/ 159281 w 352529"/>
                      <a:gd name="connsiteY7" fmla="*/ 1317661 h 1317661"/>
                      <a:gd name="connsiteX8" fmla="*/ 159282 w 352529"/>
                      <a:gd name="connsiteY8" fmla="*/ 1317660 h 1317661"/>
                      <a:gd name="connsiteX9" fmla="*/ 41657 w 352529"/>
                      <a:gd name="connsiteY9" fmla="*/ 1172525 h 1317661"/>
                      <a:gd name="connsiteX10" fmla="*/ 80641 w 352529"/>
                      <a:gd name="connsiteY10" fmla="*/ 380500 h 1317661"/>
                      <a:gd name="connsiteX11" fmla="*/ 41938 w 352529"/>
                      <a:gd name="connsiteY11" fmla="*/ 353624 h 1317661"/>
                      <a:gd name="connsiteX12" fmla="*/ 1177 w 352529"/>
                      <a:gd name="connsiteY12" fmla="*/ 236884 h 1317661"/>
                      <a:gd name="connsiteX13" fmla="*/ 15291 w 352529"/>
                      <a:gd name="connsiteY13" fmla="*/ 89683 h 1317661"/>
                      <a:gd name="connsiteX14" fmla="*/ 59234 w 352529"/>
                      <a:gd name="connsiteY14" fmla="*/ 79838 h 1317661"/>
                      <a:gd name="connsiteX15" fmla="*/ 82090 w 352529"/>
                      <a:gd name="connsiteY15" fmla="*/ 48590 h 1317661"/>
                      <a:gd name="connsiteX16" fmla="*/ 121621 w 352529"/>
                      <a:gd name="connsiteY16" fmla="*/ 57379 h 1317661"/>
                      <a:gd name="connsiteX17" fmla="*/ 147089 w 352529"/>
                      <a:gd name="connsiteY17" fmla="*/ 22851 h 1317661"/>
                      <a:gd name="connsiteX18" fmla="*/ 189425 w 352529"/>
                      <a:gd name="connsiteY18" fmla="*/ 36083 h 1317661"/>
                      <a:gd name="connsiteX19" fmla="*/ 219340 w 352529"/>
                      <a:gd name="connsiteY19" fmla="*/ 442 h 1317661"/>
                      <a:gd name="connsiteX0" fmla="*/ 221398 w 354587"/>
                      <a:gd name="connsiteY0" fmla="*/ 442 h 1317661"/>
                      <a:gd name="connsiteX1" fmla="*/ 260761 w 354587"/>
                      <a:gd name="connsiteY1" fmla="*/ 34977 h 1317661"/>
                      <a:gd name="connsiteX2" fmla="*/ 277588 w 354587"/>
                      <a:gd name="connsiteY2" fmla="*/ 112193 h 1317661"/>
                      <a:gd name="connsiteX3" fmla="*/ 346180 w 354587"/>
                      <a:gd name="connsiteY3" fmla="*/ 77800 h 1317661"/>
                      <a:gd name="connsiteX4" fmla="*/ 334738 w 354587"/>
                      <a:gd name="connsiteY4" fmla="*/ 211948 h 1317661"/>
                      <a:gd name="connsiteX5" fmla="*/ 246175 w 354587"/>
                      <a:gd name="connsiteY5" fmla="*/ 367595 h 1317661"/>
                      <a:gd name="connsiteX6" fmla="*/ 278964 w 354587"/>
                      <a:gd name="connsiteY6" fmla="*/ 1172526 h 1317661"/>
                      <a:gd name="connsiteX7" fmla="*/ 161339 w 354587"/>
                      <a:gd name="connsiteY7" fmla="*/ 1317661 h 1317661"/>
                      <a:gd name="connsiteX8" fmla="*/ 161340 w 354587"/>
                      <a:gd name="connsiteY8" fmla="*/ 1317660 h 1317661"/>
                      <a:gd name="connsiteX9" fmla="*/ 43715 w 354587"/>
                      <a:gd name="connsiteY9" fmla="*/ 1172525 h 1317661"/>
                      <a:gd name="connsiteX10" fmla="*/ 82699 w 354587"/>
                      <a:gd name="connsiteY10" fmla="*/ 380500 h 1317661"/>
                      <a:gd name="connsiteX11" fmla="*/ 43996 w 354587"/>
                      <a:gd name="connsiteY11" fmla="*/ 353624 h 1317661"/>
                      <a:gd name="connsiteX12" fmla="*/ 3235 w 354587"/>
                      <a:gd name="connsiteY12" fmla="*/ 236884 h 1317661"/>
                      <a:gd name="connsiteX13" fmla="*/ 17349 w 354587"/>
                      <a:gd name="connsiteY13" fmla="*/ 89683 h 1317661"/>
                      <a:gd name="connsiteX14" fmla="*/ 61292 w 354587"/>
                      <a:gd name="connsiteY14" fmla="*/ 79838 h 1317661"/>
                      <a:gd name="connsiteX15" fmla="*/ 84148 w 354587"/>
                      <a:gd name="connsiteY15" fmla="*/ 48590 h 1317661"/>
                      <a:gd name="connsiteX16" fmla="*/ 123679 w 354587"/>
                      <a:gd name="connsiteY16" fmla="*/ 57379 h 1317661"/>
                      <a:gd name="connsiteX17" fmla="*/ 149147 w 354587"/>
                      <a:gd name="connsiteY17" fmla="*/ 22851 h 1317661"/>
                      <a:gd name="connsiteX18" fmla="*/ 191483 w 354587"/>
                      <a:gd name="connsiteY18" fmla="*/ 36083 h 1317661"/>
                      <a:gd name="connsiteX19" fmla="*/ 221398 w 354587"/>
                      <a:gd name="connsiteY19" fmla="*/ 442 h 1317661"/>
                      <a:gd name="connsiteX0" fmla="*/ 221239 w 354428"/>
                      <a:gd name="connsiteY0" fmla="*/ 442 h 1317661"/>
                      <a:gd name="connsiteX1" fmla="*/ 260602 w 354428"/>
                      <a:gd name="connsiteY1" fmla="*/ 34977 h 1317661"/>
                      <a:gd name="connsiteX2" fmla="*/ 277429 w 354428"/>
                      <a:gd name="connsiteY2" fmla="*/ 112193 h 1317661"/>
                      <a:gd name="connsiteX3" fmla="*/ 346021 w 354428"/>
                      <a:gd name="connsiteY3" fmla="*/ 77800 h 1317661"/>
                      <a:gd name="connsiteX4" fmla="*/ 334579 w 354428"/>
                      <a:gd name="connsiteY4" fmla="*/ 211948 h 1317661"/>
                      <a:gd name="connsiteX5" fmla="*/ 246016 w 354428"/>
                      <a:gd name="connsiteY5" fmla="*/ 367595 h 1317661"/>
                      <a:gd name="connsiteX6" fmla="*/ 278805 w 354428"/>
                      <a:gd name="connsiteY6" fmla="*/ 1172526 h 1317661"/>
                      <a:gd name="connsiteX7" fmla="*/ 161180 w 354428"/>
                      <a:gd name="connsiteY7" fmla="*/ 1317661 h 1317661"/>
                      <a:gd name="connsiteX8" fmla="*/ 161181 w 354428"/>
                      <a:gd name="connsiteY8" fmla="*/ 1317660 h 1317661"/>
                      <a:gd name="connsiteX9" fmla="*/ 43556 w 354428"/>
                      <a:gd name="connsiteY9" fmla="*/ 1172525 h 1317661"/>
                      <a:gd name="connsiteX10" fmla="*/ 82540 w 354428"/>
                      <a:gd name="connsiteY10" fmla="*/ 380500 h 1317661"/>
                      <a:gd name="connsiteX11" fmla="*/ 41633 w 354428"/>
                      <a:gd name="connsiteY11" fmla="*/ 342083 h 1317661"/>
                      <a:gd name="connsiteX12" fmla="*/ 3076 w 354428"/>
                      <a:gd name="connsiteY12" fmla="*/ 236884 h 1317661"/>
                      <a:gd name="connsiteX13" fmla="*/ 17190 w 354428"/>
                      <a:gd name="connsiteY13" fmla="*/ 89683 h 1317661"/>
                      <a:gd name="connsiteX14" fmla="*/ 61133 w 354428"/>
                      <a:gd name="connsiteY14" fmla="*/ 79838 h 1317661"/>
                      <a:gd name="connsiteX15" fmla="*/ 83989 w 354428"/>
                      <a:gd name="connsiteY15" fmla="*/ 48590 h 1317661"/>
                      <a:gd name="connsiteX16" fmla="*/ 123520 w 354428"/>
                      <a:gd name="connsiteY16" fmla="*/ 57379 h 1317661"/>
                      <a:gd name="connsiteX17" fmla="*/ 148988 w 354428"/>
                      <a:gd name="connsiteY17" fmla="*/ 22851 h 1317661"/>
                      <a:gd name="connsiteX18" fmla="*/ 191324 w 354428"/>
                      <a:gd name="connsiteY18" fmla="*/ 36083 h 1317661"/>
                      <a:gd name="connsiteX19" fmla="*/ 221239 w 354428"/>
                      <a:gd name="connsiteY19" fmla="*/ 442 h 1317661"/>
                      <a:gd name="connsiteX0" fmla="*/ 221239 w 354428"/>
                      <a:gd name="connsiteY0" fmla="*/ 442 h 1317661"/>
                      <a:gd name="connsiteX1" fmla="*/ 260602 w 354428"/>
                      <a:gd name="connsiteY1" fmla="*/ 34977 h 1317661"/>
                      <a:gd name="connsiteX2" fmla="*/ 277429 w 354428"/>
                      <a:gd name="connsiteY2" fmla="*/ 112193 h 1317661"/>
                      <a:gd name="connsiteX3" fmla="*/ 346021 w 354428"/>
                      <a:gd name="connsiteY3" fmla="*/ 77800 h 1317661"/>
                      <a:gd name="connsiteX4" fmla="*/ 334579 w 354428"/>
                      <a:gd name="connsiteY4" fmla="*/ 211948 h 1317661"/>
                      <a:gd name="connsiteX5" fmla="*/ 246016 w 354428"/>
                      <a:gd name="connsiteY5" fmla="*/ 367595 h 1317661"/>
                      <a:gd name="connsiteX6" fmla="*/ 278805 w 354428"/>
                      <a:gd name="connsiteY6" fmla="*/ 1172526 h 1317661"/>
                      <a:gd name="connsiteX7" fmla="*/ 161180 w 354428"/>
                      <a:gd name="connsiteY7" fmla="*/ 1317661 h 1317661"/>
                      <a:gd name="connsiteX8" fmla="*/ 161181 w 354428"/>
                      <a:gd name="connsiteY8" fmla="*/ 1317660 h 1317661"/>
                      <a:gd name="connsiteX9" fmla="*/ 43556 w 354428"/>
                      <a:gd name="connsiteY9" fmla="*/ 1172525 h 1317661"/>
                      <a:gd name="connsiteX10" fmla="*/ 82540 w 354428"/>
                      <a:gd name="connsiteY10" fmla="*/ 380500 h 1317661"/>
                      <a:gd name="connsiteX11" fmla="*/ 41633 w 354428"/>
                      <a:gd name="connsiteY11" fmla="*/ 342083 h 1317661"/>
                      <a:gd name="connsiteX12" fmla="*/ 3076 w 354428"/>
                      <a:gd name="connsiteY12" fmla="*/ 236884 h 1317661"/>
                      <a:gd name="connsiteX13" fmla="*/ 17190 w 354428"/>
                      <a:gd name="connsiteY13" fmla="*/ 89683 h 1317661"/>
                      <a:gd name="connsiteX14" fmla="*/ 61133 w 354428"/>
                      <a:gd name="connsiteY14" fmla="*/ 79838 h 1317661"/>
                      <a:gd name="connsiteX15" fmla="*/ 83989 w 354428"/>
                      <a:gd name="connsiteY15" fmla="*/ 48590 h 1317661"/>
                      <a:gd name="connsiteX16" fmla="*/ 123520 w 354428"/>
                      <a:gd name="connsiteY16" fmla="*/ 57379 h 1317661"/>
                      <a:gd name="connsiteX17" fmla="*/ 148988 w 354428"/>
                      <a:gd name="connsiteY17" fmla="*/ 22851 h 1317661"/>
                      <a:gd name="connsiteX18" fmla="*/ 191324 w 354428"/>
                      <a:gd name="connsiteY18" fmla="*/ 36083 h 1317661"/>
                      <a:gd name="connsiteX19" fmla="*/ 221239 w 354428"/>
                      <a:gd name="connsiteY19" fmla="*/ 442 h 1317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54428" h="1317661">
                        <a:moveTo>
                          <a:pt x="221239" y="442"/>
                        </a:moveTo>
                        <a:cubicBezTo>
                          <a:pt x="240499" y="-3204"/>
                          <a:pt x="251237" y="16352"/>
                          <a:pt x="260602" y="34977"/>
                        </a:cubicBezTo>
                        <a:cubicBezTo>
                          <a:pt x="269967" y="53602"/>
                          <a:pt x="265396" y="102555"/>
                          <a:pt x="277429" y="112193"/>
                        </a:cubicBezTo>
                        <a:cubicBezTo>
                          <a:pt x="300481" y="95288"/>
                          <a:pt x="307845" y="58865"/>
                          <a:pt x="346021" y="77800"/>
                        </a:cubicBezTo>
                        <a:cubicBezTo>
                          <a:pt x="363260" y="99042"/>
                          <a:pt x="351246" y="163649"/>
                          <a:pt x="334579" y="211948"/>
                        </a:cubicBezTo>
                        <a:cubicBezTo>
                          <a:pt x="317912" y="260247"/>
                          <a:pt x="298289" y="313674"/>
                          <a:pt x="246016" y="367595"/>
                        </a:cubicBezTo>
                        <a:lnTo>
                          <a:pt x="278805" y="1172526"/>
                        </a:lnTo>
                        <a:cubicBezTo>
                          <a:pt x="278805" y="1252683"/>
                          <a:pt x="226143" y="1317661"/>
                          <a:pt x="161180" y="1317661"/>
                        </a:cubicBezTo>
                        <a:lnTo>
                          <a:pt x="161181" y="1317660"/>
                        </a:lnTo>
                        <a:cubicBezTo>
                          <a:pt x="96218" y="1317660"/>
                          <a:pt x="43556" y="1252682"/>
                          <a:pt x="43556" y="1172525"/>
                        </a:cubicBezTo>
                        <a:lnTo>
                          <a:pt x="82540" y="380500"/>
                        </a:lnTo>
                        <a:cubicBezTo>
                          <a:pt x="64496" y="371156"/>
                          <a:pt x="57081" y="361402"/>
                          <a:pt x="41633" y="342083"/>
                        </a:cubicBezTo>
                        <a:cubicBezTo>
                          <a:pt x="26185" y="322764"/>
                          <a:pt x="7150" y="278951"/>
                          <a:pt x="3076" y="236884"/>
                        </a:cubicBezTo>
                        <a:cubicBezTo>
                          <a:pt x="-998" y="194817"/>
                          <a:pt x="-4607" y="114703"/>
                          <a:pt x="17190" y="89683"/>
                        </a:cubicBezTo>
                        <a:cubicBezTo>
                          <a:pt x="38987" y="64663"/>
                          <a:pt x="45688" y="86595"/>
                          <a:pt x="61133" y="79838"/>
                        </a:cubicBezTo>
                        <a:cubicBezTo>
                          <a:pt x="69119" y="68652"/>
                          <a:pt x="73591" y="52333"/>
                          <a:pt x="83989" y="48590"/>
                        </a:cubicBezTo>
                        <a:cubicBezTo>
                          <a:pt x="94387" y="44847"/>
                          <a:pt x="109241" y="54065"/>
                          <a:pt x="123520" y="57379"/>
                        </a:cubicBezTo>
                        <a:cubicBezTo>
                          <a:pt x="136925" y="52897"/>
                          <a:pt x="125565" y="32170"/>
                          <a:pt x="148988" y="22851"/>
                        </a:cubicBezTo>
                        <a:cubicBezTo>
                          <a:pt x="172411" y="13532"/>
                          <a:pt x="176845" y="33211"/>
                          <a:pt x="191324" y="36083"/>
                        </a:cubicBezTo>
                        <a:cubicBezTo>
                          <a:pt x="202398" y="21125"/>
                          <a:pt x="201979" y="4088"/>
                          <a:pt x="221239" y="44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" name="正方形/長方形 8">
                  <a:extLst>
                    <a:ext uri="{FF2B5EF4-FFF2-40B4-BE49-F238E27FC236}">
                      <a16:creationId xmlns:a16="http://schemas.microsoft.com/office/drawing/2014/main" id="{CC228912-AB9B-4343-9FDF-B14089B138D1}"/>
                    </a:ext>
                  </a:extLst>
                </p:cNvPr>
                <p:cNvSpPr/>
                <p:nvPr/>
              </p:nvSpPr>
              <p:spPr>
                <a:xfrm rot="19800000">
                  <a:off x="3308496" y="2661666"/>
                  <a:ext cx="201636" cy="94613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2183D29E-6D76-426A-A5D1-A26460E9AD88}"/>
                    </a:ext>
                  </a:extLst>
                </p:cNvPr>
                <p:cNvSpPr/>
                <p:nvPr/>
              </p:nvSpPr>
              <p:spPr>
                <a:xfrm rot="9000000">
                  <a:off x="3442767" y="2635834"/>
                  <a:ext cx="328839" cy="857807"/>
                </a:xfrm>
                <a:custGeom>
                  <a:avLst/>
                  <a:gdLst>
                    <a:gd name="connsiteX0" fmla="*/ 61979 w 393261"/>
                    <a:gd name="connsiteY0" fmla="*/ 958385 h 958385"/>
                    <a:gd name="connsiteX1" fmla="*/ 61979 w 393261"/>
                    <a:gd name="connsiteY1" fmla="*/ 885509 h 958385"/>
                    <a:gd name="connsiteX2" fmla="*/ 0 w 393261"/>
                    <a:gd name="connsiteY2" fmla="*/ 885509 h 958385"/>
                    <a:gd name="connsiteX3" fmla="*/ 0 w 393261"/>
                    <a:gd name="connsiteY3" fmla="*/ 193752 h 958385"/>
                    <a:gd name="connsiteX4" fmla="*/ 193752 w 393261"/>
                    <a:gd name="connsiteY4" fmla="*/ 0 h 958385"/>
                    <a:gd name="connsiteX5" fmla="*/ 199509 w 393261"/>
                    <a:gd name="connsiteY5" fmla="*/ 0 h 958385"/>
                    <a:gd name="connsiteX6" fmla="*/ 393261 w 393261"/>
                    <a:gd name="connsiteY6" fmla="*/ 193752 h 958385"/>
                    <a:gd name="connsiteX7" fmla="*/ 393261 w 393261"/>
                    <a:gd name="connsiteY7" fmla="*/ 885509 h 958385"/>
                    <a:gd name="connsiteX8" fmla="*/ 348337 w 393261"/>
                    <a:gd name="connsiteY8" fmla="*/ 885509 h 958385"/>
                    <a:gd name="connsiteX9" fmla="*/ 348337 w 393261"/>
                    <a:gd name="connsiteY9" fmla="*/ 958385 h 958385"/>
                    <a:gd name="connsiteX0" fmla="*/ 61979 w 393261"/>
                    <a:gd name="connsiteY0" fmla="*/ 958385 h 958385"/>
                    <a:gd name="connsiteX1" fmla="*/ 61979 w 393261"/>
                    <a:gd name="connsiteY1" fmla="*/ 885509 h 958385"/>
                    <a:gd name="connsiteX2" fmla="*/ 0 w 393261"/>
                    <a:gd name="connsiteY2" fmla="*/ 885509 h 958385"/>
                    <a:gd name="connsiteX3" fmla="*/ 0 w 393261"/>
                    <a:gd name="connsiteY3" fmla="*/ 193752 h 958385"/>
                    <a:gd name="connsiteX4" fmla="*/ 193752 w 393261"/>
                    <a:gd name="connsiteY4" fmla="*/ 0 h 958385"/>
                    <a:gd name="connsiteX5" fmla="*/ 199509 w 393261"/>
                    <a:gd name="connsiteY5" fmla="*/ 0 h 958385"/>
                    <a:gd name="connsiteX6" fmla="*/ 393261 w 393261"/>
                    <a:gd name="connsiteY6" fmla="*/ 193752 h 958385"/>
                    <a:gd name="connsiteX7" fmla="*/ 348337 w 393261"/>
                    <a:gd name="connsiteY7" fmla="*/ 885509 h 958385"/>
                    <a:gd name="connsiteX8" fmla="*/ 348337 w 393261"/>
                    <a:gd name="connsiteY8" fmla="*/ 958385 h 958385"/>
                    <a:gd name="connsiteX9" fmla="*/ 61979 w 393261"/>
                    <a:gd name="connsiteY9" fmla="*/ 958385 h 958385"/>
                    <a:gd name="connsiteX0" fmla="*/ 61979 w 393261"/>
                    <a:gd name="connsiteY0" fmla="*/ 958385 h 958385"/>
                    <a:gd name="connsiteX1" fmla="*/ 61979 w 393261"/>
                    <a:gd name="connsiteY1" fmla="*/ 885509 h 958385"/>
                    <a:gd name="connsiteX2" fmla="*/ 0 w 393261"/>
                    <a:gd name="connsiteY2" fmla="*/ 885509 h 958385"/>
                    <a:gd name="connsiteX3" fmla="*/ 0 w 393261"/>
                    <a:gd name="connsiteY3" fmla="*/ 193752 h 958385"/>
                    <a:gd name="connsiteX4" fmla="*/ 193752 w 393261"/>
                    <a:gd name="connsiteY4" fmla="*/ 0 h 958385"/>
                    <a:gd name="connsiteX5" fmla="*/ 199509 w 393261"/>
                    <a:gd name="connsiteY5" fmla="*/ 0 h 958385"/>
                    <a:gd name="connsiteX6" fmla="*/ 393261 w 393261"/>
                    <a:gd name="connsiteY6" fmla="*/ 193752 h 958385"/>
                    <a:gd name="connsiteX7" fmla="*/ 348337 w 393261"/>
                    <a:gd name="connsiteY7" fmla="*/ 958385 h 958385"/>
                    <a:gd name="connsiteX8" fmla="*/ 61979 w 393261"/>
                    <a:gd name="connsiteY8" fmla="*/ 958385 h 958385"/>
                    <a:gd name="connsiteX0" fmla="*/ 61979 w 393261"/>
                    <a:gd name="connsiteY0" fmla="*/ 958385 h 958385"/>
                    <a:gd name="connsiteX1" fmla="*/ 0 w 393261"/>
                    <a:gd name="connsiteY1" fmla="*/ 885509 h 958385"/>
                    <a:gd name="connsiteX2" fmla="*/ 0 w 393261"/>
                    <a:gd name="connsiteY2" fmla="*/ 193752 h 958385"/>
                    <a:gd name="connsiteX3" fmla="*/ 193752 w 393261"/>
                    <a:gd name="connsiteY3" fmla="*/ 0 h 958385"/>
                    <a:gd name="connsiteX4" fmla="*/ 199509 w 393261"/>
                    <a:gd name="connsiteY4" fmla="*/ 0 h 958385"/>
                    <a:gd name="connsiteX5" fmla="*/ 393261 w 393261"/>
                    <a:gd name="connsiteY5" fmla="*/ 193752 h 958385"/>
                    <a:gd name="connsiteX6" fmla="*/ 348337 w 393261"/>
                    <a:gd name="connsiteY6" fmla="*/ 958385 h 958385"/>
                    <a:gd name="connsiteX7" fmla="*/ 61979 w 393261"/>
                    <a:gd name="connsiteY7" fmla="*/ 958385 h 958385"/>
                    <a:gd name="connsiteX0" fmla="*/ 61979 w 393261"/>
                    <a:gd name="connsiteY0" fmla="*/ 958385 h 958385"/>
                    <a:gd name="connsiteX1" fmla="*/ 0 w 393261"/>
                    <a:gd name="connsiteY1" fmla="*/ 193752 h 958385"/>
                    <a:gd name="connsiteX2" fmla="*/ 193752 w 393261"/>
                    <a:gd name="connsiteY2" fmla="*/ 0 h 958385"/>
                    <a:gd name="connsiteX3" fmla="*/ 199509 w 393261"/>
                    <a:gd name="connsiteY3" fmla="*/ 0 h 958385"/>
                    <a:gd name="connsiteX4" fmla="*/ 393261 w 393261"/>
                    <a:gd name="connsiteY4" fmla="*/ 193752 h 958385"/>
                    <a:gd name="connsiteX5" fmla="*/ 348337 w 393261"/>
                    <a:gd name="connsiteY5" fmla="*/ 958385 h 958385"/>
                    <a:gd name="connsiteX6" fmla="*/ 61979 w 393261"/>
                    <a:gd name="connsiteY6" fmla="*/ 958385 h 958385"/>
                    <a:gd name="connsiteX0" fmla="*/ 61979 w 393261"/>
                    <a:gd name="connsiteY0" fmla="*/ 958385 h 958385"/>
                    <a:gd name="connsiteX1" fmla="*/ 0 w 393261"/>
                    <a:gd name="connsiteY1" fmla="*/ 193752 h 958385"/>
                    <a:gd name="connsiteX2" fmla="*/ 193752 w 393261"/>
                    <a:gd name="connsiteY2" fmla="*/ 0 h 958385"/>
                    <a:gd name="connsiteX3" fmla="*/ 199509 w 393261"/>
                    <a:gd name="connsiteY3" fmla="*/ 0 h 958385"/>
                    <a:gd name="connsiteX4" fmla="*/ 393261 w 393261"/>
                    <a:gd name="connsiteY4" fmla="*/ 193752 h 958385"/>
                    <a:gd name="connsiteX5" fmla="*/ 386034 w 393261"/>
                    <a:gd name="connsiteY5" fmla="*/ 954141 h 958385"/>
                    <a:gd name="connsiteX6" fmla="*/ 61979 w 393261"/>
                    <a:gd name="connsiteY6" fmla="*/ 958385 h 95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3261" h="958385">
                      <a:moveTo>
                        <a:pt x="61979" y="958385"/>
                      </a:moveTo>
                      <a:lnTo>
                        <a:pt x="0" y="193752"/>
                      </a:lnTo>
                      <a:cubicBezTo>
                        <a:pt x="0" y="86746"/>
                        <a:pt x="86746" y="0"/>
                        <a:pt x="193752" y="0"/>
                      </a:cubicBezTo>
                      <a:lnTo>
                        <a:pt x="199509" y="0"/>
                      </a:lnTo>
                      <a:cubicBezTo>
                        <a:pt x="306515" y="0"/>
                        <a:pt x="393261" y="86746"/>
                        <a:pt x="393261" y="193752"/>
                      </a:cubicBezTo>
                      <a:lnTo>
                        <a:pt x="386034" y="954141"/>
                      </a:lnTo>
                      <a:lnTo>
                        <a:pt x="61979" y="95838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F0FD93EE-3089-4EED-8BB0-942CDCDFD905}"/>
                  </a:ext>
                </a:extLst>
              </p:cNvPr>
              <p:cNvSpPr/>
              <p:nvPr/>
            </p:nvSpPr>
            <p:spPr>
              <a:xfrm rot="3600000">
                <a:off x="2424602" y="2377963"/>
                <a:ext cx="89958" cy="6817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672B9B24-256C-4C0F-B554-2C0849B0748E}"/>
                  </a:ext>
                </a:extLst>
              </p:cNvPr>
              <p:cNvSpPr/>
              <p:nvPr/>
            </p:nvSpPr>
            <p:spPr>
              <a:xfrm rot="3600000">
                <a:off x="2481752" y="2463687"/>
                <a:ext cx="89958" cy="6817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2422E980-9AA7-47F6-9419-995D5199A70E}"/>
              </a:ext>
            </a:extLst>
          </p:cNvPr>
          <p:cNvGrpSpPr/>
          <p:nvPr/>
        </p:nvGrpSpPr>
        <p:grpSpPr>
          <a:xfrm>
            <a:off x="4358932" y="772799"/>
            <a:ext cx="1371946" cy="2763334"/>
            <a:chOff x="4358932" y="772799"/>
            <a:chExt cx="1371946" cy="2763334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18EC6700-425C-4549-9FD6-B0C933C37C89}"/>
                </a:ext>
              </a:extLst>
            </p:cNvPr>
            <p:cNvGrpSpPr/>
            <p:nvPr/>
          </p:nvGrpSpPr>
          <p:grpSpPr>
            <a:xfrm>
              <a:off x="4358932" y="772799"/>
              <a:ext cx="1315121" cy="2763334"/>
              <a:chOff x="4358932" y="772799"/>
              <a:chExt cx="1315121" cy="2763334"/>
            </a:xfrm>
          </p:grpSpPr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499B4EE4-9639-4C87-9ACD-10FBA5139E90}"/>
                  </a:ext>
                </a:extLst>
              </p:cNvPr>
              <p:cNvGrpSpPr/>
              <p:nvPr/>
            </p:nvGrpSpPr>
            <p:grpSpPr>
              <a:xfrm>
                <a:off x="4358932" y="2014348"/>
                <a:ext cx="1231031" cy="1521785"/>
                <a:chOff x="4358932" y="2014348"/>
                <a:chExt cx="1231031" cy="1521785"/>
              </a:xfrm>
            </p:grpSpPr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F50BB8AE-5175-46AA-AFED-F782B3D32C67}"/>
                    </a:ext>
                  </a:extLst>
                </p:cNvPr>
                <p:cNvSpPr/>
                <p:nvPr/>
              </p:nvSpPr>
              <p:spPr>
                <a:xfrm>
                  <a:off x="47764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2214544E-C859-461D-906E-11F29D04EDCD}"/>
                    </a:ext>
                  </a:extLst>
                </p:cNvPr>
                <p:cNvGrpSpPr/>
                <p:nvPr/>
              </p:nvGrpSpPr>
              <p:grpSpPr>
                <a:xfrm>
                  <a:off x="48593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61" name="四角形: 上の 2 つの角を丸める 160">
                    <a:extLst>
                      <a:ext uri="{FF2B5EF4-FFF2-40B4-BE49-F238E27FC236}">
                        <a16:creationId xmlns:a16="http://schemas.microsoft.com/office/drawing/2014/main" id="{965D2427-2910-4DA0-A009-0B1708A263A7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2" name="四角形: 上の 2 つの角を丸める 161">
                    <a:extLst>
                      <a:ext uri="{FF2B5EF4-FFF2-40B4-BE49-F238E27FC236}">
                        <a16:creationId xmlns:a16="http://schemas.microsoft.com/office/drawing/2014/main" id="{6D846992-4E03-42EC-B507-AD8542CB26C6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1" name="グループ化 150">
                  <a:extLst>
                    <a:ext uri="{FF2B5EF4-FFF2-40B4-BE49-F238E27FC236}">
                      <a16:creationId xmlns:a16="http://schemas.microsoft.com/office/drawing/2014/main" id="{F650FB02-5FF4-4C38-AB96-A90E3FD4D73F}"/>
                    </a:ext>
                  </a:extLst>
                </p:cNvPr>
                <p:cNvGrpSpPr/>
                <p:nvPr/>
              </p:nvGrpSpPr>
              <p:grpSpPr>
                <a:xfrm>
                  <a:off x="4833926" y="2130860"/>
                  <a:ext cx="365418" cy="186718"/>
                  <a:chOff x="1803357" y="2130860"/>
                  <a:chExt cx="365418" cy="186718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B8ADB16A-25CA-41AC-8372-153AFB9768CE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21DF563A-78B2-4652-B943-B959D0EC77EF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BEE6C31E-BF06-4677-A828-27407EFFB556}"/>
                    </a:ext>
                  </a:extLst>
                </p:cNvPr>
                <p:cNvSpPr/>
                <p:nvPr/>
              </p:nvSpPr>
              <p:spPr>
                <a:xfrm>
                  <a:off x="4358932" y="2358504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片側の 2 つの角を丸めた四角形 144">
                  <a:extLst>
                    <a:ext uri="{FF2B5EF4-FFF2-40B4-BE49-F238E27FC236}">
                      <a16:creationId xmlns:a16="http://schemas.microsoft.com/office/drawing/2014/main" id="{A6CD3328-A5A8-42CB-8E9F-699B2195D3D3}"/>
                    </a:ext>
                  </a:extLst>
                </p:cNvPr>
                <p:cNvSpPr/>
                <p:nvPr/>
              </p:nvSpPr>
              <p:spPr>
                <a:xfrm>
                  <a:off x="44626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61C3F90F-C98A-4E1C-A369-96CFE735D28B}"/>
                    </a:ext>
                  </a:extLst>
                </p:cNvPr>
                <p:cNvSpPr/>
                <p:nvPr/>
              </p:nvSpPr>
              <p:spPr>
                <a:xfrm>
                  <a:off x="49782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4CECE19B-7A00-4651-9883-308D4AEBD8EB}"/>
                    </a:ext>
                  </a:extLst>
                </p:cNvPr>
                <p:cNvSpPr/>
                <p:nvPr/>
              </p:nvSpPr>
              <p:spPr>
                <a:xfrm>
                  <a:off x="49782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91D21F3E-8297-4550-BE77-971FC4315343}"/>
                    </a:ext>
                  </a:extLst>
                </p:cNvPr>
                <p:cNvSpPr/>
                <p:nvPr/>
              </p:nvSpPr>
              <p:spPr>
                <a:xfrm>
                  <a:off x="49782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EEF2A953-8C68-44F9-B1DB-79261AC8383B}"/>
                    </a:ext>
                  </a:extLst>
                </p:cNvPr>
                <p:cNvSpPr/>
                <p:nvPr/>
              </p:nvSpPr>
              <p:spPr>
                <a:xfrm>
                  <a:off x="49782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4E3A1E98-D560-4CC1-BA62-49D6C9A78995}"/>
                    </a:ext>
                  </a:extLst>
                </p:cNvPr>
                <p:cNvSpPr/>
                <p:nvPr/>
              </p:nvSpPr>
              <p:spPr>
                <a:xfrm>
                  <a:off x="49782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FBB106B6-EC2C-400B-B817-9AF69B3A325E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EA83A796-5D27-48F0-AAB5-7AEBF46F3B59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921822E0-B6A6-42B4-8594-1E478AD3C1CA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143" name="グループ化 142">
                    <a:extLst>
                      <a:ext uri="{FF2B5EF4-FFF2-40B4-BE49-F238E27FC236}">
                        <a16:creationId xmlns:a16="http://schemas.microsoft.com/office/drawing/2014/main" id="{8B563715-8DCA-4629-8CC0-597A43BE6D5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7" name="円/楕円 536">
                      <a:extLst>
                        <a:ext uri="{FF2B5EF4-FFF2-40B4-BE49-F238E27FC236}">
                          <a16:creationId xmlns:a16="http://schemas.microsoft.com/office/drawing/2014/main" id="{5C9BECAA-54D3-4E9A-B43C-59FDC3396F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8" name="円/楕円 537">
                      <a:extLst>
                        <a:ext uri="{FF2B5EF4-FFF2-40B4-BE49-F238E27FC236}">
                          <a16:creationId xmlns:a16="http://schemas.microsoft.com/office/drawing/2014/main" id="{8762D5DA-BB3D-4C81-A382-3D26032747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4" name="グループ化 143">
                    <a:extLst>
                      <a:ext uri="{FF2B5EF4-FFF2-40B4-BE49-F238E27FC236}">
                        <a16:creationId xmlns:a16="http://schemas.microsoft.com/office/drawing/2014/main" id="{D7C8A08D-9C06-4F83-BD88-B551938B7C8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5" name="円/楕円 534">
                      <a:extLst>
                        <a:ext uri="{FF2B5EF4-FFF2-40B4-BE49-F238E27FC236}">
                          <a16:creationId xmlns:a16="http://schemas.microsoft.com/office/drawing/2014/main" id="{7BBECC4F-38CE-44CC-ADCE-CFFADB46D9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6" name="円/楕円 535">
                      <a:extLst>
                        <a:ext uri="{FF2B5EF4-FFF2-40B4-BE49-F238E27FC236}">
                          <a16:creationId xmlns:a16="http://schemas.microsoft.com/office/drawing/2014/main" id="{383F09AA-787B-4FB7-8974-E9F91EF516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22D77F17-6997-44D9-9411-62A699D90C73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" name="月 127">
                  <a:extLst>
                    <a:ext uri="{FF2B5EF4-FFF2-40B4-BE49-F238E27FC236}">
                      <a16:creationId xmlns:a16="http://schemas.microsoft.com/office/drawing/2014/main" id="{8C4D6FCE-06D1-4AF5-8762-84C61CF41CB5}"/>
                    </a:ext>
                  </a:extLst>
                </p:cNvPr>
                <p:cNvSpPr/>
                <p:nvPr/>
              </p:nvSpPr>
              <p:spPr>
                <a:xfrm rot="5400000">
                  <a:off x="6932211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" name="月 128">
                  <a:extLst>
                    <a:ext uri="{FF2B5EF4-FFF2-40B4-BE49-F238E27FC236}">
                      <a16:creationId xmlns:a16="http://schemas.microsoft.com/office/drawing/2014/main" id="{D92CB354-FDD5-4FA8-8DA8-D4AF650B4FB3}"/>
                    </a:ext>
                  </a:extLst>
                </p:cNvPr>
                <p:cNvSpPr/>
                <p:nvPr/>
              </p:nvSpPr>
              <p:spPr>
                <a:xfrm rot="5400000">
                  <a:off x="7516186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0CF71C9B-429C-45C2-95D6-49669394C565}"/>
                    </a:ext>
                  </a:extLst>
                </p:cNvPr>
                <p:cNvGrpSpPr/>
                <p:nvPr/>
              </p:nvGrpSpPr>
              <p:grpSpPr>
                <a:xfrm>
                  <a:off x="6859261" y="1147763"/>
                  <a:ext cx="251152" cy="167676"/>
                  <a:chOff x="6859261" y="1147763"/>
                  <a:chExt cx="251152" cy="167676"/>
                </a:xfrm>
              </p:grpSpPr>
              <p:grpSp>
                <p:nvGrpSpPr>
                  <p:cNvPr id="139" name="グループ化 138">
                    <a:extLst>
                      <a:ext uri="{FF2B5EF4-FFF2-40B4-BE49-F238E27FC236}">
                        <a16:creationId xmlns:a16="http://schemas.microsoft.com/office/drawing/2014/main" id="{ECBBFA14-9C75-4F04-AB5C-286A6937691B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47763"/>
                    <a:ext cx="251152" cy="167676"/>
                    <a:chOff x="6140438" y="1154498"/>
                    <a:chExt cx="386744" cy="257583"/>
                  </a:xfrm>
                </p:grpSpPr>
                <p:sp>
                  <p:nvSpPr>
                    <p:cNvPr id="141" name="フリーフォーム: 図形 140">
                      <a:extLst>
                        <a:ext uri="{FF2B5EF4-FFF2-40B4-BE49-F238E27FC236}">
                          <a16:creationId xmlns:a16="http://schemas.microsoft.com/office/drawing/2014/main" id="{E5B7C82E-997E-4188-BB77-E6B9842F24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" name="フリーフォーム: 図形 141">
                      <a:extLst>
                        <a:ext uri="{FF2B5EF4-FFF2-40B4-BE49-F238E27FC236}">
                          <a16:creationId xmlns:a16="http://schemas.microsoft.com/office/drawing/2014/main" id="{EF3F3F11-104D-4BDB-9774-FB4541FA96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0" name="楕円 139">
                    <a:extLst>
                      <a:ext uri="{FF2B5EF4-FFF2-40B4-BE49-F238E27FC236}">
                        <a16:creationId xmlns:a16="http://schemas.microsoft.com/office/drawing/2014/main" id="{346C17D0-49B3-4D11-B46A-B80AD4EBCB70}"/>
                      </a:ext>
                    </a:extLst>
                  </p:cNvPr>
                  <p:cNvSpPr/>
                  <p:nvPr/>
                </p:nvSpPr>
                <p:spPr>
                  <a:xfrm>
                    <a:off x="6897978" y="1165440"/>
                    <a:ext cx="129046" cy="12904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A182A406-0073-4F97-9FFB-A00414E7D5F1}"/>
                    </a:ext>
                  </a:extLst>
                </p:cNvPr>
                <p:cNvGrpSpPr/>
                <p:nvPr/>
              </p:nvGrpSpPr>
              <p:grpSpPr>
                <a:xfrm>
                  <a:off x="7174981" y="1385983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137" name="円/楕円 662">
                    <a:extLst>
                      <a:ext uri="{FF2B5EF4-FFF2-40B4-BE49-F238E27FC236}">
                        <a16:creationId xmlns:a16="http://schemas.microsoft.com/office/drawing/2014/main" id="{D5E6948F-00EF-46E5-A84A-1DADC446038C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E49BBB54-AEA7-463D-BDB6-2F724D8E2B06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807BF31D-529A-4800-8ADA-0C2B06D8384C}"/>
                    </a:ext>
                  </a:extLst>
                </p:cNvPr>
                <p:cNvGrpSpPr/>
                <p:nvPr/>
              </p:nvGrpSpPr>
              <p:grpSpPr>
                <a:xfrm>
                  <a:off x="7442667" y="1147763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957B4B1A-2199-4608-A513-BE1244035423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2A348B5D-1C63-4746-8F01-9F8FF63752D0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D217F079-F5D7-40FA-8E24-CCED729C81B3}"/>
                    </a:ext>
                  </a:extLst>
                </p:cNvPr>
                <p:cNvSpPr/>
                <p:nvPr/>
              </p:nvSpPr>
              <p:spPr>
                <a:xfrm>
                  <a:off x="7481384" y="1165440"/>
                  <a:ext cx="129046" cy="1290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A12D3A3F-C402-4B8E-BCB5-BA3DFE59D9BA}"/>
                    </a:ext>
                  </a:extLst>
                </p:cNvPr>
                <p:cNvSpPr/>
                <p:nvPr/>
              </p:nvSpPr>
              <p:spPr>
                <a:xfrm flipH="1">
                  <a:off x="6899327" y="573668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873A799E-CCC4-48C3-8AC1-243B4AD6BD98}"/>
                </a:ext>
              </a:extLst>
            </p:cNvPr>
            <p:cNvGrpSpPr/>
            <p:nvPr/>
          </p:nvGrpSpPr>
          <p:grpSpPr>
            <a:xfrm>
              <a:off x="4732138" y="1809808"/>
              <a:ext cx="998740" cy="1307531"/>
              <a:chOff x="1736092" y="1860246"/>
              <a:chExt cx="998740" cy="1307531"/>
            </a:xfrm>
          </p:grpSpPr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6278CE1F-CB3A-42D8-8A18-16B0DD5EF590}"/>
                  </a:ext>
                </a:extLst>
              </p:cNvPr>
              <p:cNvGrpSpPr/>
              <p:nvPr/>
            </p:nvGrpSpPr>
            <p:grpSpPr>
              <a:xfrm>
                <a:off x="1736092" y="1860246"/>
                <a:ext cx="998740" cy="1307531"/>
                <a:chOff x="2772866" y="2186110"/>
                <a:chExt cx="998740" cy="1307531"/>
              </a:xfrm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569B9B19-E7D0-43B0-95AC-5162FD38B6C9}"/>
                    </a:ext>
                  </a:extLst>
                </p:cNvPr>
                <p:cNvGrpSpPr/>
                <p:nvPr/>
              </p:nvGrpSpPr>
              <p:grpSpPr>
                <a:xfrm>
                  <a:off x="2772866" y="2186110"/>
                  <a:ext cx="896746" cy="1237382"/>
                  <a:chOff x="1757880" y="2164339"/>
                  <a:chExt cx="896746" cy="1237382"/>
                </a:xfrm>
              </p:grpSpPr>
              <p:grpSp>
                <p:nvGrpSpPr>
                  <p:cNvPr id="93" name="グループ化 92">
                    <a:extLst>
                      <a:ext uri="{FF2B5EF4-FFF2-40B4-BE49-F238E27FC236}">
                        <a16:creationId xmlns:a16="http://schemas.microsoft.com/office/drawing/2014/main" id="{9C99C09A-7D1D-4869-83ED-D4823224D7DE}"/>
                      </a:ext>
                    </a:extLst>
                  </p:cNvPr>
                  <p:cNvGrpSpPr/>
                  <p:nvPr/>
                </p:nvGrpSpPr>
                <p:grpSpPr>
                  <a:xfrm>
                    <a:off x="1757880" y="2164339"/>
                    <a:ext cx="562129" cy="174631"/>
                    <a:chOff x="2169053" y="3345052"/>
                    <a:chExt cx="3313050" cy="1087556"/>
                  </a:xfrm>
                </p:grpSpPr>
                <p:sp>
                  <p:nvSpPr>
                    <p:cNvPr id="95" name="正方形/長方形 94">
                      <a:extLst>
                        <a:ext uri="{FF2B5EF4-FFF2-40B4-BE49-F238E27FC236}">
                          <a16:creationId xmlns:a16="http://schemas.microsoft.com/office/drawing/2014/main" id="{59414F6F-51BE-4029-9A73-8D7B706ECC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92997" y="3433896"/>
                      <a:ext cx="3012427" cy="459694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96" name="グループ化 95">
                      <a:extLst>
                        <a:ext uri="{FF2B5EF4-FFF2-40B4-BE49-F238E27FC236}">
                          <a16:creationId xmlns:a16="http://schemas.microsoft.com/office/drawing/2014/main" id="{F275756B-B64A-4172-A3E1-228BC7846F2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69053" y="3422654"/>
                      <a:ext cx="3275119" cy="479422"/>
                      <a:chOff x="344380" y="3242636"/>
                      <a:chExt cx="8494310" cy="1243423"/>
                    </a:xfrm>
                    <a:solidFill>
                      <a:schemeClr val="bg1">
                        <a:lumMod val="85000"/>
                      </a:schemeClr>
                    </a:solidFill>
                  </p:grpSpPr>
                  <p:grpSp>
                    <p:nvGrpSpPr>
                      <p:cNvPr id="101" name="グループ化 100">
                        <a:extLst>
                          <a:ext uri="{FF2B5EF4-FFF2-40B4-BE49-F238E27FC236}">
                            <a16:creationId xmlns:a16="http://schemas.microsoft.com/office/drawing/2014/main" id="{B300FBF6-7E4C-4ADE-BEC0-D587DEDEC53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18791" y="3271794"/>
                        <a:ext cx="3952500" cy="1192256"/>
                        <a:chOff x="646516" y="3532144"/>
                        <a:chExt cx="7950199" cy="1622139"/>
                      </a:xfrm>
                      <a:grpFill/>
                    </p:grpSpPr>
                    <p:sp>
                      <p:nvSpPr>
                        <p:cNvPr id="114" name="フリーフォーム: 図形 113">
                          <a:extLst>
                            <a:ext uri="{FF2B5EF4-FFF2-40B4-BE49-F238E27FC236}">
                              <a16:creationId xmlns:a16="http://schemas.microsoft.com/office/drawing/2014/main" id="{7B23F755-9267-455E-9E95-B528D49533E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1587837" y="3752826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5" name="フリーフォーム: 図形 114">
                          <a:extLst>
                            <a:ext uri="{FF2B5EF4-FFF2-40B4-BE49-F238E27FC236}">
                              <a16:creationId xmlns:a16="http://schemas.microsoft.com/office/drawing/2014/main" id="{95BD28D6-39A0-4011-AC3D-72AC1FD410B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393070" y="3377852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6" name="フリーフォーム: 図形 115">
                          <a:extLst>
                            <a:ext uri="{FF2B5EF4-FFF2-40B4-BE49-F238E27FC236}">
                              <a16:creationId xmlns:a16="http://schemas.microsoft.com/office/drawing/2014/main" id="{BBA09C6D-9458-46F1-A953-619A6B406CE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3183275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7" name="フリーフォーム: 図形 116">
                          <a:extLst>
                            <a:ext uri="{FF2B5EF4-FFF2-40B4-BE49-F238E27FC236}">
                              <a16:creationId xmlns:a16="http://schemas.microsoft.com/office/drawing/2014/main" id="{45807B31-A0DA-4602-AEDB-F31F1887227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3988508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8" name="フリーフォーム: 図形 117">
                          <a:extLst>
                            <a:ext uri="{FF2B5EF4-FFF2-40B4-BE49-F238E27FC236}">
                              <a16:creationId xmlns:a16="http://schemas.microsoft.com/office/drawing/2014/main" id="{6450B81D-4459-4338-A3E5-BEE288ECC0C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4794588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9" name="フリーフォーム: 図形 118">
                          <a:extLst>
                            <a:ext uri="{FF2B5EF4-FFF2-40B4-BE49-F238E27FC236}">
                              <a16:creationId xmlns:a16="http://schemas.microsoft.com/office/drawing/2014/main" id="{DBFC2525-2678-48C4-BB92-8186080A5FF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5599821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20" name="フリーフォーム: 図形 119">
                          <a:extLst>
                            <a:ext uri="{FF2B5EF4-FFF2-40B4-BE49-F238E27FC236}">
                              <a16:creationId xmlns:a16="http://schemas.microsoft.com/office/drawing/2014/main" id="{A1563813-1A7E-4F23-974F-2381D007645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6390026" y="3752828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21" name="フリーフォーム: 図形 120">
                          <a:extLst>
                            <a:ext uri="{FF2B5EF4-FFF2-40B4-BE49-F238E27FC236}">
                              <a16:creationId xmlns:a16="http://schemas.microsoft.com/office/drawing/2014/main" id="{AF2EC12C-71E8-4F5D-B278-4A264A11828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7195259" y="3377854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22" name="フリーフォーム: 図形 121">
                          <a:extLst>
                            <a:ext uri="{FF2B5EF4-FFF2-40B4-BE49-F238E27FC236}">
                              <a16:creationId xmlns:a16="http://schemas.microsoft.com/office/drawing/2014/main" id="{66513CE7-F6AE-4C04-9CDF-C391F794619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800808" y="3377854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102" name="グループ化 101">
                        <a:extLst>
                          <a:ext uri="{FF2B5EF4-FFF2-40B4-BE49-F238E27FC236}">
                            <a16:creationId xmlns:a16="http://schemas.microsoft.com/office/drawing/2014/main" id="{224AE377-969E-4AB6-B7E1-F4A77E59F93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398589" y="3271794"/>
                        <a:ext cx="3967345" cy="1192256"/>
                        <a:chOff x="1433545" y="3532144"/>
                        <a:chExt cx="7980058" cy="1622139"/>
                      </a:xfrm>
                      <a:grpFill/>
                    </p:grpSpPr>
                    <p:sp>
                      <p:nvSpPr>
                        <p:cNvPr id="105" name="フリーフォーム: 図形 104">
                          <a:extLst>
                            <a:ext uri="{FF2B5EF4-FFF2-40B4-BE49-F238E27FC236}">
                              <a16:creationId xmlns:a16="http://schemas.microsoft.com/office/drawing/2014/main" id="{9C01B394-A272-4C5B-A0D8-EC42F969FCD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1587837" y="3752826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6" name="フリーフォーム: 図形 105">
                          <a:extLst>
                            <a:ext uri="{FF2B5EF4-FFF2-40B4-BE49-F238E27FC236}">
                              <a16:creationId xmlns:a16="http://schemas.microsoft.com/office/drawing/2014/main" id="{E42D89D8-078B-4CF6-AE28-9C08AD66D39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393070" y="3377852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7" name="フリーフォーム: 図形 106">
                          <a:extLst>
                            <a:ext uri="{FF2B5EF4-FFF2-40B4-BE49-F238E27FC236}">
                              <a16:creationId xmlns:a16="http://schemas.microsoft.com/office/drawing/2014/main" id="{B186E3D5-0977-41D0-882F-B7D08E344FB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3183275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8" name="フリーフォーム: 図形 107">
                          <a:extLst>
                            <a:ext uri="{FF2B5EF4-FFF2-40B4-BE49-F238E27FC236}">
                              <a16:creationId xmlns:a16="http://schemas.microsoft.com/office/drawing/2014/main" id="{08CAE203-77A6-4987-8E92-C4B9B29A6CD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3988508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9" name="フリーフォーム: 図形 108">
                          <a:extLst>
                            <a:ext uri="{FF2B5EF4-FFF2-40B4-BE49-F238E27FC236}">
                              <a16:creationId xmlns:a16="http://schemas.microsoft.com/office/drawing/2014/main" id="{22B31CE6-F922-4568-8E1B-77F31E09C9D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4794588" y="3752827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0" name="フリーフォーム: 図形 109">
                          <a:extLst>
                            <a:ext uri="{FF2B5EF4-FFF2-40B4-BE49-F238E27FC236}">
                              <a16:creationId xmlns:a16="http://schemas.microsoft.com/office/drawing/2014/main" id="{D289CEA2-0197-4FB8-BD86-1AF3140C75D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5599821" y="3377853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1" name="フリーフォーム: 図形 110">
                          <a:extLst>
                            <a:ext uri="{FF2B5EF4-FFF2-40B4-BE49-F238E27FC236}">
                              <a16:creationId xmlns:a16="http://schemas.microsoft.com/office/drawing/2014/main" id="{D9699F65-795F-458D-AFA7-F54EA621D3B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6390026" y="3752828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2" name="フリーフォーム: 図形 111">
                          <a:extLst>
                            <a:ext uri="{FF2B5EF4-FFF2-40B4-BE49-F238E27FC236}">
                              <a16:creationId xmlns:a16="http://schemas.microsoft.com/office/drawing/2014/main" id="{71009C18-D855-49E5-82F1-FC3FBAFE667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7195259" y="3377854"/>
                          <a:ext cx="1247163" cy="1555748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3" name="フリーフォーム: 図形 112">
                          <a:extLst>
                            <a:ext uri="{FF2B5EF4-FFF2-40B4-BE49-F238E27FC236}">
                              <a16:creationId xmlns:a16="http://schemas.microsoft.com/office/drawing/2014/main" id="{D3428F5B-83E2-4B50-B942-742B2B28B73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8012148" y="3752827"/>
                          <a:ext cx="1247162" cy="1555749"/>
                        </a:xfrm>
                        <a:custGeom>
                          <a:avLst/>
                          <a:gdLst>
                            <a:gd name="connsiteX0" fmla="*/ 0 w 1247163"/>
                            <a:gd name="connsiteY0" fmla="*/ 777874 h 1555748"/>
                            <a:gd name="connsiteX1" fmla="*/ 20940 w 1247163"/>
                            <a:gd name="connsiteY1" fmla="*/ 657674 h 1555748"/>
                            <a:gd name="connsiteX2" fmla="*/ 223144 w 1247163"/>
                            <a:gd name="connsiteY2" fmla="*/ 176884 h 1555748"/>
                            <a:gd name="connsiteX3" fmla="*/ 324249 w 1247163"/>
                            <a:gd name="connsiteY3" fmla="*/ 176884 h 1555748"/>
                            <a:gd name="connsiteX4" fmla="*/ 518274 w 1247163"/>
                            <a:gd name="connsiteY4" fmla="*/ 638225 h 1555748"/>
                            <a:gd name="connsiteX5" fmla="*/ 518510 w 1247163"/>
                            <a:gd name="connsiteY5" fmla="*/ 638141 h 1555748"/>
                            <a:gd name="connsiteX6" fmla="*/ 605080 w 1247163"/>
                            <a:gd name="connsiteY6" fmla="*/ 698676 h 1555748"/>
                            <a:gd name="connsiteX7" fmla="*/ 690609 w 1247163"/>
                            <a:gd name="connsiteY7" fmla="*/ 636679 h 1555748"/>
                            <a:gd name="connsiteX8" fmla="*/ 691680 w 1247163"/>
                            <a:gd name="connsiteY8" fmla="*/ 637040 h 1555748"/>
                            <a:gd name="connsiteX9" fmla="*/ 925846 w 1247163"/>
                            <a:gd name="connsiteY9" fmla="*/ 85020 h 1555748"/>
                            <a:gd name="connsiteX10" fmla="*/ 1010866 w 1247163"/>
                            <a:gd name="connsiteY10" fmla="*/ 0 h 1555748"/>
                            <a:gd name="connsiteX11" fmla="*/ 1247163 w 1247163"/>
                            <a:gd name="connsiteY11" fmla="*/ 0 h 1555748"/>
                            <a:gd name="connsiteX12" fmla="*/ 1247163 w 1247163"/>
                            <a:gd name="connsiteY12" fmla="*/ 1555748 h 1555748"/>
                            <a:gd name="connsiteX13" fmla="*/ 1010866 w 1247163"/>
                            <a:gd name="connsiteY13" fmla="*/ 1555748 h 1555748"/>
                            <a:gd name="connsiteX14" fmla="*/ 925846 w 1247163"/>
                            <a:gd name="connsiteY14" fmla="*/ 1470728 h 1555748"/>
                            <a:gd name="connsiteX15" fmla="*/ 691680 w 1247163"/>
                            <a:gd name="connsiteY15" fmla="*/ 918707 h 1555748"/>
                            <a:gd name="connsiteX16" fmla="*/ 690609 w 1247163"/>
                            <a:gd name="connsiteY16" fmla="*/ 919068 h 1555748"/>
                            <a:gd name="connsiteX17" fmla="*/ 605080 w 1247163"/>
                            <a:gd name="connsiteY17" fmla="*/ 857071 h 1555748"/>
                            <a:gd name="connsiteX18" fmla="*/ 518510 w 1247163"/>
                            <a:gd name="connsiteY18" fmla="*/ 917606 h 1555748"/>
                            <a:gd name="connsiteX19" fmla="*/ 518274 w 1247163"/>
                            <a:gd name="connsiteY19" fmla="*/ 917522 h 1555748"/>
                            <a:gd name="connsiteX20" fmla="*/ 324249 w 1247163"/>
                            <a:gd name="connsiteY20" fmla="*/ 1378863 h 1555748"/>
                            <a:gd name="connsiteX21" fmla="*/ 223144 w 1247163"/>
                            <a:gd name="connsiteY21" fmla="*/ 1378863 h 1555748"/>
                            <a:gd name="connsiteX22" fmla="*/ 20940 w 1247163"/>
                            <a:gd name="connsiteY22" fmla="*/ 898074 h 1555748"/>
                            <a:gd name="connsiteX23" fmla="*/ 0 w 1247163"/>
                            <a:gd name="connsiteY23" fmla="*/ 777874 h 15557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1247163" h="1555748">
                              <a:moveTo>
                                <a:pt x="0" y="777874"/>
                              </a:moveTo>
                              <a:cubicBezTo>
                                <a:pt x="0" y="734370"/>
                                <a:pt x="6980" y="690866"/>
                                <a:pt x="20940" y="657674"/>
                              </a:cubicBezTo>
                              <a:lnTo>
                                <a:pt x="223144" y="176884"/>
                              </a:lnTo>
                              <a:cubicBezTo>
                                <a:pt x="251063" y="110499"/>
                                <a:pt x="296330" y="110499"/>
                                <a:pt x="324249" y="176884"/>
                              </a:cubicBezTo>
                              <a:lnTo>
                                <a:pt x="518274" y="638225"/>
                              </a:lnTo>
                              <a:lnTo>
                                <a:pt x="518510" y="638141"/>
                              </a:lnTo>
                              <a:cubicBezTo>
                                <a:pt x="531519" y="674704"/>
                                <a:pt x="566272" y="699006"/>
                                <a:pt x="605080" y="698676"/>
                              </a:cubicBezTo>
                              <a:cubicBezTo>
                                <a:pt x="643887" y="698347"/>
                                <a:pt x="678222" y="673458"/>
                                <a:pt x="690609" y="636679"/>
                              </a:cubicBezTo>
                              <a:lnTo>
                                <a:pt x="691680" y="637040"/>
                              </a:lnTo>
                              <a:lnTo>
                                <a:pt x="925846" y="85020"/>
                              </a:lnTo>
                              <a:cubicBezTo>
                                <a:pt x="949658" y="42827"/>
                                <a:pt x="963911" y="0"/>
                                <a:pt x="1010866" y="0"/>
                              </a:cubicBezTo>
                              <a:lnTo>
                                <a:pt x="1247163" y="0"/>
                              </a:lnTo>
                              <a:lnTo>
                                <a:pt x="1247163" y="1555748"/>
                              </a:lnTo>
                              <a:lnTo>
                                <a:pt x="1010866" y="1555748"/>
                              </a:lnTo>
                              <a:cubicBezTo>
                                <a:pt x="963911" y="1555748"/>
                                <a:pt x="947278" y="1520064"/>
                                <a:pt x="925846" y="1470728"/>
                              </a:cubicBezTo>
                              <a:lnTo>
                                <a:pt x="691680" y="918707"/>
                              </a:lnTo>
                              <a:lnTo>
                                <a:pt x="690609" y="919068"/>
                              </a:lnTo>
                              <a:cubicBezTo>
                                <a:pt x="678222" y="882289"/>
                                <a:pt x="643887" y="857400"/>
                                <a:pt x="605080" y="857071"/>
                              </a:cubicBezTo>
                              <a:cubicBezTo>
                                <a:pt x="566272" y="856741"/>
                                <a:pt x="531519" y="881043"/>
                                <a:pt x="518510" y="917606"/>
                              </a:cubicBezTo>
                              <a:lnTo>
                                <a:pt x="518274" y="917522"/>
                              </a:lnTo>
                              <a:lnTo>
                                <a:pt x="324249" y="1378863"/>
                              </a:lnTo>
                              <a:cubicBezTo>
                                <a:pt x="296330" y="1445248"/>
                                <a:pt x="251063" y="1445248"/>
                                <a:pt x="223144" y="1378863"/>
                              </a:cubicBezTo>
                              <a:lnTo>
                                <a:pt x="20940" y="898074"/>
                              </a:lnTo>
                              <a:cubicBezTo>
                                <a:pt x="6980" y="864882"/>
                                <a:pt x="0" y="821378"/>
                                <a:pt x="0" y="77787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03" name="四角形: 上の 2 つの角を丸める 102">
                        <a:extLst>
                          <a:ext uri="{FF2B5EF4-FFF2-40B4-BE49-F238E27FC236}">
                            <a16:creationId xmlns:a16="http://schemas.microsoft.com/office/drawing/2014/main" id="{018834C6-6AD6-4412-95E8-63B8F8D8AA1F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149760" y="3445483"/>
                        <a:ext cx="1235196" cy="845956"/>
                      </a:xfrm>
                      <a:prstGeom prst="round2Same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4" name="四角形: 上の 2 つの角を丸める 103">
                        <a:extLst>
                          <a:ext uri="{FF2B5EF4-FFF2-40B4-BE49-F238E27FC236}">
                            <a16:creationId xmlns:a16="http://schemas.microsoft.com/office/drawing/2014/main" id="{089EA518-7A19-42B1-A5CE-7B58725BE6C1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7796770" y="3438600"/>
                        <a:ext cx="1237883" cy="845956"/>
                      </a:xfrm>
                      <a:prstGeom prst="round2Same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97" name="四角形: 角を丸くする 96">
                      <a:extLst>
                        <a:ext uri="{FF2B5EF4-FFF2-40B4-BE49-F238E27FC236}">
                          <a16:creationId xmlns:a16="http://schemas.microsoft.com/office/drawing/2014/main" id="{1573139B-B26E-42E0-A72E-97274426FF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61268" y="3410742"/>
                      <a:ext cx="345303" cy="504029"/>
                    </a:xfrm>
                    <a:prstGeom prst="roundRect">
                      <a:avLst>
                        <a:gd name="adj" fmla="val 6662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" name="フリーフォーム: 図形 97">
                      <a:extLst>
                        <a:ext uri="{FF2B5EF4-FFF2-40B4-BE49-F238E27FC236}">
                          <a16:creationId xmlns:a16="http://schemas.microsoft.com/office/drawing/2014/main" id="{723A3672-976A-4E63-8C0A-AB3B0304EA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88220" y="3345052"/>
                      <a:ext cx="632482" cy="632482"/>
                    </a:xfrm>
                    <a:custGeom>
                      <a:avLst/>
                      <a:gdLst>
                        <a:gd name="connsiteX0" fmla="*/ 615066 w 1230132"/>
                        <a:gd name="connsiteY0" fmla="*/ 0 h 1230133"/>
                        <a:gd name="connsiteX1" fmla="*/ 796229 w 1230132"/>
                        <a:gd name="connsiteY1" fmla="*/ 75040 h 1230133"/>
                        <a:gd name="connsiteX2" fmla="*/ 1155093 w 1230132"/>
                        <a:gd name="connsiteY2" fmla="*/ 433904 h 1230133"/>
                        <a:gd name="connsiteX3" fmla="*/ 1155093 w 1230132"/>
                        <a:gd name="connsiteY3" fmla="*/ 796230 h 1230133"/>
                        <a:gd name="connsiteX4" fmla="*/ 796229 w 1230132"/>
                        <a:gd name="connsiteY4" fmla="*/ 1155094 h 1230133"/>
                        <a:gd name="connsiteX5" fmla="*/ 433903 w 1230132"/>
                        <a:gd name="connsiteY5" fmla="*/ 1155094 h 1230133"/>
                        <a:gd name="connsiteX6" fmla="*/ 75039 w 1230132"/>
                        <a:gd name="connsiteY6" fmla="*/ 796230 h 1230133"/>
                        <a:gd name="connsiteX7" fmla="*/ 75039 w 1230132"/>
                        <a:gd name="connsiteY7" fmla="*/ 433904 h 1230133"/>
                        <a:gd name="connsiteX8" fmla="*/ 433903 w 1230132"/>
                        <a:gd name="connsiteY8" fmla="*/ 75040 h 1230133"/>
                        <a:gd name="connsiteX9" fmla="*/ 615066 w 1230132"/>
                        <a:gd name="connsiteY9" fmla="*/ 0 h 12301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230132" h="1230133">
                          <a:moveTo>
                            <a:pt x="615066" y="0"/>
                          </a:moveTo>
                          <a:cubicBezTo>
                            <a:pt x="680635" y="0"/>
                            <a:pt x="746203" y="25014"/>
                            <a:pt x="796229" y="75040"/>
                          </a:cubicBezTo>
                          <a:lnTo>
                            <a:pt x="1155093" y="433904"/>
                          </a:lnTo>
                          <a:cubicBezTo>
                            <a:pt x="1255146" y="533958"/>
                            <a:pt x="1255146" y="696177"/>
                            <a:pt x="1155093" y="796230"/>
                          </a:cubicBezTo>
                          <a:lnTo>
                            <a:pt x="796229" y="1155094"/>
                          </a:lnTo>
                          <a:cubicBezTo>
                            <a:pt x="696176" y="1255147"/>
                            <a:pt x="533957" y="1255147"/>
                            <a:pt x="433903" y="1155094"/>
                          </a:cubicBezTo>
                          <a:lnTo>
                            <a:pt x="75039" y="796230"/>
                          </a:lnTo>
                          <a:cubicBezTo>
                            <a:pt x="-25014" y="696177"/>
                            <a:pt x="-25014" y="533958"/>
                            <a:pt x="75039" y="433904"/>
                          </a:cubicBezTo>
                          <a:lnTo>
                            <a:pt x="433903" y="75040"/>
                          </a:lnTo>
                          <a:cubicBezTo>
                            <a:pt x="483930" y="25014"/>
                            <a:pt x="549498" y="1"/>
                            <a:pt x="615066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" name="フリーフォーム: 図形 98">
                      <a:extLst>
                        <a:ext uri="{FF2B5EF4-FFF2-40B4-BE49-F238E27FC236}">
                          <a16:creationId xmlns:a16="http://schemas.microsoft.com/office/drawing/2014/main" id="{4BED6DD7-1558-4BD0-A8E8-1142803A4C6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5125684" y="3636977"/>
                      <a:ext cx="356419" cy="795631"/>
                    </a:xfrm>
                    <a:custGeom>
                      <a:avLst/>
                      <a:gdLst>
                        <a:gd name="connsiteX0" fmla="*/ 55088 w 187133"/>
                        <a:gd name="connsiteY0" fmla="*/ 454678 h 602323"/>
                        <a:gd name="connsiteX1" fmla="*/ 38519 w 187133"/>
                        <a:gd name="connsiteY1" fmla="*/ 471247 h 602323"/>
                        <a:gd name="connsiteX2" fmla="*/ 38519 w 187133"/>
                        <a:gd name="connsiteY2" fmla="*/ 537519 h 602323"/>
                        <a:gd name="connsiteX3" fmla="*/ 55088 w 187133"/>
                        <a:gd name="connsiteY3" fmla="*/ 554088 h 602323"/>
                        <a:gd name="connsiteX4" fmla="*/ 132045 w 187133"/>
                        <a:gd name="connsiteY4" fmla="*/ 554088 h 602323"/>
                        <a:gd name="connsiteX5" fmla="*/ 148614 w 187133"/>
                        <a:gd name="connsiteY5" fmla="*/ 537519 h 602323"/>
                        <a:gd name="connsiteX6" fmla="*/ 148614 w 187133"/>
                        <a:gd name="connsiteY6" fmla="*/ 471247 h 602323"/>
                        <a:gd name="connsiteX7" fmla="*/ 132045 w 187133"/>
                        <a:gd name="connsiteY7" fmla="*/ 454678 h 602323"/>
                        <a:gd name="connsiteX8" fmla="*/ 47857 w 187133"/>
                        <a:gd name="connsiteY8" fmla="*/ 0 h 602323"/>
                        <a:gd name="connsiteX9" fmla="*/ 139276 w 187133"/>
                        <a:gd name="connsiteY9" fmla="*/ 0 h 602323"/>
                        <a:gd name="connsiteX10" fmla="*/ 187133 w 187133"/>
                        <a:gd name="connsiteY10" fmla="*/ 554466 h 602323"/>
                        <a:gd name="connsiteX11" fmla="*/ 139276 w 187133"/>
                        <a:gd name="connsiteY11" fmla="*/ 602323 h 602323"/>
                        <a:gd name="connsiteX12" fmla="*/ 47857 w 187133"/>
                        <a:gd name="connsiteY12" fmla="*/ 602323 h 602323"/>
                        <a:gd name="connsiteX13" fmla="*/ 0 w 187133"/>
                        <a:gd name="connsiteY13" fmla="*/ 554466 h 6023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87133" h="602323">
                          <a:moveTo>
                            <a:pt x="55088" y="454678"/>
                          </a:moveTo>
                          <a:cubicBezTo>
                            <a:pt x="45937" y="454678"/>
                            <a:pt x="38519" y="462096"/>
                            <a:pt x="38519" y="471247"/>
                          </a:cubicBezTo>
                          <a:lnTo>
                            <a:pt x="38519" y="537519"/>
                          </a:lnTo>
                          <a:cubicBezTo>
                            <a:pt x="38519" y="546670"/>
                            <a:pt x="45937" y="554088"/>
                            <a:pt x="55088" y="554088"/>
                          </a:cubicBezTo>
                          <a:lnTo>
                            <a:pt x="132045" y="554088"/>
                          </a:lnTo>
                          <a:cubicBezTo>
                            <a:pt x="141196" y="554088"/>
                            <a:pt x="148614" y="546670"/>
                            <a:pt x="148614" y="537519"/>
                          </a:cubicBezTo>
                          <a:lnTo>
                            <a:pt x="148614" y="471247"/>
                          </a:lnTo>
                          <a:cubicBezTo>
                            <a:pt x="148614" y="462096"/>
                            <a:pt x="141196" y="454678"/>
                            <a:pt x="132045" y="454678"/>
                          </a:cubicBezTo>
                          <a:close/>
                          <a:moveTo>
                            <a:pt x="47857" y="0"/>
                          </a:moveTo>
                          <a:lnTo>
                            <a:pt x="139276" y="0"/>
                          </a:lnTo>
                          <a:lnTo>
                            <a:pt x="187133" y="554466"/>
                          </a:lnTo>
                          <a:cubicBezTo>
                            <a:pt x="187133" y="580897"/>
                            <a:pt x="165707" y="602323"/>
                            <a:pt x="139276" y="602323"/>
                          </a:cubicBezTo>
                          <a:lnTo>
                            <a:pt x="47857" y="602323"/>
                          </a:lnTo>
                          <a:cubicBezTo>
                            <a:pt x="21426" y="602323"/>
                            <a:pt x="0" y="580897"/>
                            <a:pt x="0" y="554466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" name="四角形: 角を丸くする 99">
                      <a:extLst>
                        <a:ext uri="{FF2B5EF4-FFF2-40B4-BE49-F238E27FC236}">
                          <a16:creationId xmlns:a16="http://schemas.microsoft.com/office/drawing/2014/main" id="{66C7E0EB-60AA-4ED5-BA1C-10E4E1563E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36537" y="3581400"/>
                      <a:ext cx="520831" cy="152691"/>
                    </a:xfrm>
                    <a:prstGeom prst="roundRect">
                      <a:avLst>
                        <a:gd name="adj" fmla="val 23462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AD08E894-DE78-4760-A16E-36C3BDEA04D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325847" y="2234617"/>
                    <a:ext cx="328779" cy="1167104"/>
                  </a:xfrm>
                  <a:custGeom>
                    <a:avLst/>
                    <a:gdLst>
                      <a:gd name="connsiteX0" fmla="*/ 217798 w 277689"/>
                      <a:gd name="connsiteY0" fmla="*/ 1689 h 1462108"/>
                      <a:gd name="connsiteX1" fmla="*/ 240874 w 277689"/>
                      <a:gd name="connsiteY1" fmla="*/ 24681 h 1462108"/>
                      <a:gd name="connsiteX2" fmla="*/ 262234 w 277689"/>
                      <a:gd name="connsiteY2" fmla="*/ 72723 h 1462108"/>
                      <a:gd name="connsiteX3" fmla="*/ 267044 w 277689"/>
                      <a:gd name="connsiteY3" fmla="*/ 91297 h 1462108"/>
                      <a:gd name="connsiteX4" fmla="*/ 266782 w 277689"/>
                      <a:gd name="connsiteY4" fmla="*/ 96183 h 1462108"/>
                      <a:gd name="connsiteX5" fmla="*/ 268479 w 277689"/>
                      <a:gd name="connsiteY5" fmla="*/ 107102 h 1462108"/>
                      <a:gd name="connsiteX6" fmla="*/ 268041 w 277689"/>
                      <a:gd name="connsiteY6" fmla="*/ 420570 h 1462108"/>
                      <a:gd name="connsiteX7" fmla="*/ 261662 w 277689"/>
                      <a:gd name="connsiteY7" fmla="*/ 461598 h 1462108"/>
                      <a:gd name="connsiteX8" fmla="*/ 244900 w 277689"/>
                      <a:gd name="connsiteY8" fmla="*/ 512042 h 1462108"/>
                      <a:gd name="connsiteX9" fmla="*/ 277689 w 277689"/>
                      <a:gd name="connsiteY9" fmla="*/ 1316973 h 1462108"/>
                      <a:gd name="connsiteX10" fmla="*/ 160064 w 277689"/>
                      <a:gd name="connsiteY10" fmla="*/ 1462108 h 1462108"/>
                      <a:gd name="connsiteX11" fmla="*/ 160065 w 277689"/>
                      <a:gd name="connsiteY11" fmla="*/ 1462107 h 1462108"/>
                      <a:gd name="connsiteX12" fmla="*/ 42440 w 277689"/>
                      <a:gd name="connsiteY12" fmla="*/ 1316972 h 1462108"/>
                      <a:gd name="connsiteX13" fmla="*/ 83670 w 277689"/>
                      <a:gd name="connsiteY13" fmla="*/ 524870 h 1462108"/>
                      <a:gd name="connsiteX14" fmla="*/ 81424 w 277689"/>
                      <a:gd name="connsiteY14" fmla="*/ 524947 h 1462108"/>
                      <a:gd name="connsiteX15" fmla="*/ 53741 w 277689"/>
                      <a:gd name="connsiteY15" fmla="*/ 517690 h 1462108"/>
                      <a:gd name="connsiteX16" fmla="*/ 4164 w 277689"/>
                      <a:gd name="connsiteY16" fmla="*/ 420570 h 1462108"/>
                      <a:gd name="connsiteX17" fmla="*/ 19380 w 277689"/>
                      <a:gd name="connsiteY17" fmla="*/ 250287 h 1462108"/>
                      <a:gd name="connsiteX18" fmla="*/ 55609 w 277689"/>
                      <a:gd name="connsiteY18" fmla="*/ 225440 h 1462108"/>
                      <a:gd name="connsiteX19" fmla="*/ 65455 w 277689"/>
                      <a:gd name="connsiteY19" fmla="*/ 222143 h 1462108"/>
                      <a:gd name="connsiteX20" fmla="*/ 72521 w 277689"/>
                      <a:gd name="connsiteY20" fmla="*/ 208613 h 1462108"/>
                      <a:gd name="connsiteX21" fmla="*/ 103810 w 277689"/>
                      <a:gd name="connsiteY21" fmla="*/ 191883 h 1462108"/>
                      <a:gd name="connsiteX22" fmla="*/ 122404 w 277689"/>
                      <a:gd name="connsiteY22" fmla="*/ 201826 h 1462108"/>
                      <a:gd name="connsiteX23" fmla="*/ 122528 w 277689"/>
                      <a:gd name="connsiteY23" fmla="*/ 201029 h 1462108"/>
                      <a:gd name="connsiteX24" fmla="*/ 163300 w 277689"/>
                      <a:gd name="connsiteY24" fmla="*/ 166143 h 1462108"/>
                      <a:gd name="connsiteX25" fmla="*/ 190208 w 277689"/>
                      <a:gd name="connsiteY25" fmla="*/ 180530 h 1462108"/>
                      <a:gd name="connsiteX26" fmla="*/ 192472 w 277689"/>
                      <a:gd name="connsiteY26" fmla="*/ 179281 h 1462108"/>
                      <a:gd name="connsiteX27" fmla="*/ 192472 w 277689"/>
                      <a:gd name="connsiteY27" fmla="*/ 113211 h 1462108"/>
                      <a:gd name="connsiteX28" fmla="*/ 175049 w 277689"/>
                      <a:gd name="connsiteY28" fmla="*/ 74029 h 1462108"/>
                      <a:gd name="connsiteX29" fmla="*/ 188959 w 277689"/>
                      <a:gd name="connsiteY29" fmla="*/ 6619 h 1462108"/>
                      <a:gd name="connsiteX30" fmla="*/ 217798 w 277689"/>
                      <a:gd name="connsiteY30" fmla="*/ 1689 h 1462108"/>
                      <a:gd name="connsiteX0" fmla="*/ 217798 w 277689"/>
                      <a:gd name="connsiteY0" fmla="*/ 1689 h 1462108"/>
                      <a:gd name="connsiteX1" fmla="*/ 240874 w 277689"/>
                      <a:gd name="connsiteY1" fmla="*/ 24681 h 1462108"/>
                      <a:gd name="connsiteX2" fmla="*/ 262234 w 277689"/>
                      <a:gd name="connsiteY2" fmla="*/ 72723 h 1462108"/>
                      <a:gd name="connsiteX3" fmla="*/ 267044 w 277689"/>
                      <a:gd name="connsiteY3" fmla="*/ 91297 h 1462108"/>
                      <a:gd name="connsiteX4" fmla="*/ 266782 w 277689"/>
                      <a:gd name="connsiteY4" fmla="*/ 96183 h 1462108"/>
                      <a:gd name="connsiteX5" fmla="*/ 268479 w 277689"/>
                      <a:gd name="connsiteY5" fmla="*/ 107102 h 1462108"/>
                      <a:gd name="connsiteX6" fmla="*/ 268041 w 277689"/>
                      <a:gd name="connsiteY6" fmla="*/ 420570 h 1462108"/>
                      <a:gd name="connsiteX7" fmla="*/ 261662 w 277689"/>
                      <a:gd name="connsiteY7" fmla="*/ 461598 h 1462108"/>
                      <a:gd name="connsiteX8" fmla="*/ 244900 w 277689"/>
                      <a:gd name="connsiteY8" fmla="*/ 512042 h 1462108"/>
                      <a:gd name="connsiteX9" fmla="*/ 277689 w 277689"/>
                      <a:gd name="connsiteY9" fmla="*/ 1316973 h 1462108"/>
                      <a:gd name="connsiteX10" fmla="*/ 160064 w 277689"/>
                      <a:gd name="connsiteY10" fmla="*/ 1462108 h 1462108"/>
                      <a:gd name="connsiteX11" fmla="*/ 160065 w 277689"/>
                      <a:gd name="connsiteY11" fmla="*/ 1462107 h 1462108"/>
                      <a:gd name="connsiteX12" fmla="*/ 42440 w 277689"/>
                      <a:gd name="connsiteY12" fmla="*/ 1316972 h 1462108"/>
                      <a:gd name="connsiteX13" fmla="*/ 83670 w 277689"/>
                      <a:gd name="connsiteY13" fmla="*/ 524870 h 1462108"/>
                      <a:gd name="connsiteX14" fmla="*/ 81424 w 277689"/>
                      <a:gd name="connsiteY14" fmla="*/ 524947 h 1462108"/>
                      <a:gd name="connsiteX15" fmla="*/ 53741 w 277689"/>
                      <a:gd name="connsiteY15" fmla="*/ 517690 h 1462108"/>
                      <a:gd name="connsiteX16" fmla="*/ 4164 w 277689"/>
                      <a:gd name="connsiteY16" fmla="*/ 420570 h 1462108"/>
                      <a:gd name="connsiteX17" fmla="*/ 19380 w 277689"/>
                      <a:gd name="connsiteY17" fmla="*/ 250287 h 1462108"/>
                      <a:gd name="connsiteX18" fmla="*/ 55609 w 277689"/>
                      <a:gd name="connsiteY18" fmla="*/ 225440 h 1462108"/>
                      <a:gd name="connsiteX19" fmla="*/ 65455 w 277689"/>
                      <a:gd name="connsiteY19" fmla="*/ 222143 h 1462108"/>
                      <a:gd name="connsiteX20" fmla="*/ 72521 w 277689"/>
                      <a:gd name="connsiteY20" fmla="*/ 208613 h 1462108"/>
                      <a:gd name="connsiteX21" fmla="*/ 103810 w 277689"/>
                      <a:gd name="connsiteY21" fmla="*/ 191883 h 1462108"/>
                      <a:gd name="connsiteX22" fmla="*/ 122404 w 277689"/>
                      <a:gd name="connsiteY22" fmla="*/ 201826 h 1462108"/>
                      <a:gd name="connsiteX23" fmla="*/ 122528 w 277689"/>
                      <a:gd name="connsiteY23" fmla="*/ 201029 h 1462108"/>
                      <a:gd name="connsiteX24" fmla="*/ 163300 w 277689"/>
                      <a:gd name="connsiteY24" fmla="*/ 166143 h 1462108"/>
                      <a:gd name="connsiteX25" fmla="*/ 190208 w 277689"/>
                      <a:gd name="connsiteY25" fmla="*/ 180530 h 1462108"/>
                      <a:gd name="connsiteX26" fmla="*/ 192472 w 277689"/>
                      <a:gd name="connsiteY26" fmla="*/ 179281 h 1462108"/>
                      <a:gd name="connsiteX27" fmla="*/ 192472 w 277689"/>
                      <a:gd name="connsiteY27" fmla="*/ 113211 h 1462108"/>
                      <a:gd name="connsiteX28" fmla="*/ 188959 w 277689"/>
                      <a:gd name="connsiteY28" fmla="*/ 6619 h 1462108"/>
                      <a:gd name="connsiteX29" fmla="*/ 217798 w 277689"/>
                      <a:gd name="connsiteY29" fmla="*/ 1689 h 1462108"/>
                      <a:gd name="connsiteX0" fmla="*/ 217798 w 277689"/>
                      <a:gd name="connsiteY0" fmla="*/ 0 h 1460419"/>
                      <a:gd name="connsiteX1" fmla="*/ 240874 w 277689"/>
                      <a:gd name="connsiteY1" fmla="*/ 22992 h 1460419"/>
                      <a:gd name="connsiteX2" fmla="*/ 262234 w 277689"/>
                      <a:gd name="connsiteY2" fmla="*/ 71034 h 1460419"/>
                      <a:gd name="connsiteX3" fmla="*/ 267044 w 277689"/>
                      <a:gd name="connsiteY3" fmla="*/ 89608 h 1460419"/>
                      <a:gd name="connsiteX4" fmla="*/ 266782 w 277689"/>
                      <a:gd name="connsiteY4" fmla="*/ 94494 h 1460419"/>
                      <a:gd name="connsiteX5" fmla="*/ 268479 w 277689"/>
                      <a:gd name="connsiteY5" fmla="*/ 105413 h 1460419"/>
                      <a:gd name="connsiteX6" fmla="*/ 268041 w 277689"/>
                      <a:gd name="connsiteY6" fmla="*/ 418881 h 1460419"/>
                      <a:gd name="connsiteX7" fmla="*/ 261662 w 277689"/>
                      <a:gd name="connsiteY7" fmla="*/ 459909 h 1460419"/>
                      <a:gd name="connsiteX8" fmla="*/ 244900 w 277689"/>
                      <a:gd name="connsiteY8" fmla="*/ 510353 h 1460419"/>
                      <a:gd name="connsiteX9" fmla="*/ 277689 w 277689"/>
                      <a:gd name="connsiteY9" fmla="*/ 1315284 h 1460419"/>
                      <a:gd name="connsiteX10" fmla="*/ 160064 w 277689"/>
                      <a:gd name="connsiteY10" fmla="*/ 1460419 h 1460419"/>
                      <a:gd name="connsiteX11" fmla="*/ 160065 w 277689"/>
                      <a:gd name="connsiteY11" fmla="*/ 1460418 h 1460419"/>
                      <a:gd name="connsiteX12" fmla="*/ 42440 w 277689"/>
                      <a:gd name="connsiteY12" fmla="*/ 1315283 h 1460419"/>
                      <a:gd name="connsiteX13" fmla="*/ 83670 w 277689"/>
                      <a:gd name="connsiteY13" fmla="*/ 523181 h 1460419"/>
                      <a:gd name="connsiteX14" fmla="*/ 81424 w 277689"/>
                      <a:gd name="connsiteY14" fmla="*/ 523258 h 1460419"/>
                      <a:gd name="connsiteX15" fmla="*/ 53741 w 277689"/>
                      <a:gd name="connsiteY15" fmla="*/ 516001 h 1460419"/>
                      <a:gd name="connsiteX16" fmla="*/ 4164 w 277689"/>
                      <a:gd name="connsiteY16" fmla="*/ 418881 h 1460419"/>
                      <a:gd name="connsiteX17" fmla="*/ 19380 w 277689"/>
                      <a:gd name="connsiteY17" fmla="*/ 248598 h 1460419"/>
                      <a:gd name="connsiteX18" fmla="*/ 55609 w 277689"/>
                      <a:gd name="connsiteY18" fmla="*/ 223751 h 1460419"/>
                      <a:gd name="connsiteX19" fmla="*/ 65455 w 277689"/>
                      <a:gd name="connsiteY19" fmla="*/ 220454 h 1460419"/>
                      <a:gd name="connsiteX20" fmla="*/ 72521 w 277689"/>
                      <a:gd name="connsiteY20" fmla="*/ 206924 h 1460419"/>
                      <a:gd name="connsiteX21" fmla="*/ 103810 w 277689"/>
                      <a:gd name="connsiteY21" fmla="*/ 190194 h 1460419"/>
                      <a:gd name="connsiteX22" fmla="*/ 122404 w 277689"/>
                      <a:gd name="connsiteY22" fmla="*/ 200137 h 1460419"/>
                      <a:gd name="connsiteX23" fmla="*/ 122528 w 277689"/>
                      <a:gd name="connsiteY23" fmla="*/ 199340 h 1460419"/>
                      <a:gd name="connsiteX24" fmla="*/ 163300 w 277689"/>
                      <a:gd name="connsiteY24" fmla="*/ 164454 h 1460419"/>
                      <a:gd name="connsiteX25" fmla="*/ 190208 w 277689"/>
                      <a:gd name="connsiteY25" fmla="*/ 178841 h 1460419"/>
                      <a:gd name="connsiteX26" fmla="*/ 192472 w 277689"/>
                      <a:gd name="connsiteY26" fmla="*/ 177592 h 1460419"/>
                      <a:gd name="connsiteX27" fmla="*/ 192472 w 277689"/>
                      <a:gd name="connsiteY27" fmla="*/ 111522 h 1460419"/>
                      <a:gd name="connsiteX28" fmla="*/ 217798 w 277689"/>
                      <a:gd name="connsiteY28" fmla="*/ 0 h 1460419"/>
                      <a:gd name="connsiteX0" fmla="*/ 192472 w 277689"/>
                      <a:gd name="connsiteY0" fmla="*/ 88530 h 1437427"/>
                      <a:gd name="connsiteX1" fmla="*/ 240874 w 277689"/>
                      <a:gd name="connsiteY1" fmla="*/ 0 h 1437427"/>
                      <a:gd name="connsiteX2" fmla="*/ 262234 w 277689"/>
                      <a:gd name="connsiteY2" fmla="*/ 48042 h 1437427"/>
                      <a:gd name="connsiteX3" fmla="*/ 267044 w 277689"/>
                      <a:gd name="connsiteY3" fmla="*/ 66616 h 1437427"/>
                      <a:gd name="connsiteX4" fmla="*/ 266782 w 277689"/>
                      <a:gd name="connsiteY4" fmla="*/ 71502 h 1437427"/>
                      <a:gd name="connsiteX5" fmla="*/ 268479 w 277689"/>
                      <a:gd name="connsiteY5" fmla="*/ 82421 h 1437427"/>
                      <a:gd name="connsiteX6" fmla="*/ 268041 w 277689"/>
                      <a:gd name="connsiteY6" fmla="*/ 395889 h 1437427"/>
                      <a:gd name="connsiteX7" fmla="*/ 261662 w 277689"/>
                      <a:gd name="connsiteY7" fmla="*/ 436917 h 1437427"/>
                      <a:gd name="connsiteX8" fmla="*/ 244900 w 277689"/>
                      <a:gd name="connsiteY8" fmla="*/ 487361 h 1437427"/>
                      <a:gd name="connsiteX9" fmla="*/ 277689 w 277689"/>
                      <a:gd name="connsiteY9" fmla="*/ 1292292 h 1437427"/>
                      <a:gd name="connsiteX10" fmla="*/ 160064 w 277689"/>
                      <a:gd name="connsiteY10" fmla="*/ 1437427 h 1437427"/>
                      <a:gd name="connsiteX11" fmla="*/ 160065 w 277689"/>
                      <a:gd name="connsiteY11" fmla="*/ 1437426 h 1437427"/>
                      <a:gd name="connsiteX12" fmla="*/ 42440 w 277689"/>
                      <a:gd name="connsiteY12" fmla="*/ 1292291 h 1437427"/>
                      <a:gd name="connsiteX13" fmla="*/ 83670 w 277689"/>
                      <a:gd name="connsiteY13" fmla="*/ 500189 h 1437427"/>
                      <a:gd name="connsiteX14" fmla="*/ 81424 w 277689"/>
                      <a:gd name="connsiteY14" fmla="*/ 500266 h 1437427"/>
                      <a:gd name="connsiteX15" fmla="*/ 53741 w 277689"/>
                      <a:gd name="connsiteY15" fmla="*/ 493009 h 1437427"/>
                      <a:gd name="connsiteX16" fmla="*/ 4164 w 277689"/>
                      <a:gd name="connsiteY16" fmla="*/ 395889 h 1437427"/>
                      <a:gd name="connsiteX17" fmla="*/ 19380 w 277689"/>
                      <a:gd name="connsiteY17" fmla="*/ 225606 h 1437427"/>
                      <a:gd name="connsiteX18" fmla="*/ 55609 w 277689"/>
                      <a:gd name="connsiteY18" fmla="*/ 200759 h 1437427"/>
                      <a:gd name="connsiteX19" fmla="*/ 65455 w 277689"/>
                      <a:gd name="connsiteY19" fmla="*/ 197462 h 1437427"/>
                      <a:gd name="connsiteX20" fmla="*/ 72521 w 277689"/>
                      <a:gd name="connsiteY20" fmla="*/ 183932 h 1437427"/>
                      <a:gd name="connsiteX21" fmla="*/ 103810 w 277689"/>
                      <a:gd name="connsiteY21" fmla="*/ 167202 h 1437427"/>
                      <a:gd name="connsiteX22" fmla="*/ 122404 w 277689"/>
                      <a:gd name="connsiteY22" fmla="*/ 177145 h 1437427"/>
                      <a:gd name="connsiteX23" fmla="*/ 122528 w 277689"/>
                      <a:gd name="connsiteY23" fmla="*/ 176348 h 1437427"/>
                      <a:gd name="connsiteX24" fmla="*/ 163300 w 277689"/>
                      <a:gd name="connsiteY24" fmla="*/ 141462 h 1437427"/>
                      <a:gd name="connsiteX25" fmla="*/ 190208 w 277689"/>
                      <a:gd name="connsiteY25" fmla="*/ 155849 h 1437427"/>
                      <a:gd name="connsiteX26" fmla="*/ 192472 w 277689"/>
                      <a:gd name="connsiteY26" fmla="*/ 154600 h 1437427"/>
                      <a:gd name="connsiteX27" fmla="*/ 192472 w 277689"/>
                      <a:gd name="connsiteY27" fmla="*/ 88530 h 1437427"/>
                      <a:gd name="connsiteX0" fmla="*/ 192472 w 277689"/>
                      <a:gd name="connsiteY0" fmla="*/ 40488 h 1389385"/>
                      <a:gd name="connsiteX1" fmla="*/ 262234 w 277689"/>
                      <a:gd name="connsiteY1" fmla="*/ 0 h 1389385"/>
                      <a:gd name="connsiteX2" fmla="*/ 267044 w 277689"/>
                      <a:gd name="connsiteY2" fmla="*/ 18574 h 1389385"/>
                      <a:gd name="connsiteX3" fmla="*/ 266782 w 277689"/>
                      <a:gd name="connsiteY3" fmla="*/ 23460 h 1389385"/>
                      <a:gd name="connsiteX4" fmla="*/ 268479 w 277689"/>
                      <a:gd name="connsiteY4" fmla="*/ 34379 h 1389385"/>
                      <a:gd name="connsiteX5" fmla="*/ 268041 w 277689"/>
                      <a:gd name="connsiteY5" fmla="*/ 347847 h 1389385"/>
                      <a:gd name="connsiteX6" fmla="*/ 261662 w 277689"/>
                      <a:gd name="connsiteY6" fmla="*/ 388875 h 1389385"/>
                      <a:gd name="connsiteX7" fmla="*/ 244900 w 277689"/>
                      <a:gd name="connsiteY7" fmla="*/ 439319 h 1389385"/>
                      <a:gd name="connsiteX8" fmla="*/ 277689 w 277689"/>
                      <a:gd name="connsiteY8" fmla="*/ 1244250 h 1389385"/>
                      <a:gd name="connsiteX9" fmla="*/ 160064 w 277689"/>
                      <a:gd name="connsiteY9" fmla="*/ 1389385 h 1389385"/>
                      <a:gd name="connsiteX10" fmla="*/ 160065 w 277689"/>
                      <a:gd name="connsiteY10" fmla="*/ 1389384 h 1389385"/>
                      <a:gd name="connsiteX11" fmla="*/ 42440 w 277689"/>
                      <a:gd name="connsiteY11" fmla="*/ 1244249 h 1389385"/>
                      <a:gd name="connsiteX12" fmla="*/ 83670 w 277689"/>
                      <a:gd name="connsiteY12" fmla="*/ 452147 h 1389385"/>
                      <a:gd name="connsiteX13" fmla="*/ 81424 w 277689"/>
                      <a:gd name="connsiteY13" fmla="*/ 452224 h 1389385"/>
                      <a:gd name="connsiteX14" fmla="*/ 53741 w 277689"/>
                      <a:gd name="connsiteY14" fmla="*/ 444967 h 1389385"/>
                      <a:gd name="connsiteX15" fmla="*/ 4164 w 277689"/>
                      <a:gd name="connsiteY15" fmla="*/ 347847 h 1389385"/>
                      <a:gd name="connsiteX16" fmla="*/ 19380 w 277689"/>
                      <a:gd name="connsiteY16" fmla="*/ 177564 h 1389385"/>
                      <a:gd name="connsiteX17" fmla="*/ 55609 w 277689"/>
                      <a:gd name="connsiteY17" fmla="*/ 152717 h 1389385"/>
                      <a:gd name="connsiteX18" fmla="*/ 65455 w 277689"/>
                      <a:gd name="connsiteY18" fmla="*/ 149420 h 1389385"/>
                      <a:gd name="connsiteX19" fmla="*/ 72521 w 277689"/>
                      <a:gd name="connsiteY19" fmla="*/ 135890 h 1389385"/>
                      <a:gd name="connsiteX20" fmla="*/ 103810 w 277689"/>
                      <a:gd name="connsiteY20" fmla="*/ 119160 h 1389385"/>
                      <a:gd name="connsiteX21" fmla="*/ 122404 w 277689"/>
                      <a:gd name="connsiteY21" fmla="*/ 129103 h 1389385"/>
                      <a:gd name="connsiteX22" fmla="*/ 122528 w 277689"/>
                      <a:gd name="connsiteY22" fmla="*/ 128306 h 1389385"/>
                      <a:gd name="connsiteX23" fmla="*/ 163300 w 277689"/>
                      <a:gd name="connsiteY23" fmla="*/ 93420 h 1389385"/>
                      <a:gd name="connsiteX24" fmla="*/ 190208 w 277689"/>
                      <a:gd name="connsiteY24" fmla="*/ 107807 h 1389385"/>
                      <a:gd name="connsiteX25" fmla="*/ 192472 w 277689"/>
                      <a:gd name="connsiteY25" fmla="*/ 106558 h 1389385"/>
                      <a:gd name="connsiteX26" fmla="*/ 192472 w 277689"/>
                      <a:gd name="connsiteY26" fmla="*/ 40488 h 1389385"/>
                      <a:gd name="connsiteX0" fmla="*/ 192472 w 277689"/>
                      <a:gd name="connsiteY0" fmla="*/ 40488 h 1389385"/>
                      <a:gd name="connsiteX1" fmla="*/ 262234 w 277689"/>
                      <a:gd name="connsiteY1" fmla="*/ 0 h 1389385"/>
                      <a:gd name="connsiteX2" fmla="*/ 267044 w 277689"/>
                      <a:gd name="connsiteY2" fmla="*/ 18574 h 1389385"/>
                      <a:gd name="connsiteX3" fmla="*/ 268479 w 277689"/>
                      <a:gd name="connsiteY3" fmla="*/ 34379 h 1389385"/>
                      <a:gd name="connsiteX4" fmla="*/ 268041 w 277689"/>
                      <a:gd name="connsiteY4" fmla="*/ 347847 h 1389385"/>
                      <a:gd name="connsiteX5" fmla="*/ 261662 w 277689"/>
                      <a:gd name="connsiteY5" fmla="*/ 388875 h 1389385"/>
                      <a:gd name="connsiteX6" fmla="*/ 244900 w 277689"/>
                      <a:gd name="connsiteY6" fmla="*/ 439319 h 1389385"/>
                      <a:gd name="connsiteX7" fmla="*/ 277689 w 277689"/>
                      <a:gd name="connsiteY7" fmla="*/ 1244250 h 1389385"/>
                      <a:gd name="connsiteX8" fmla="*/ 160064 w 277689"/>
                      <a:gd name="connsiteY8" fmla="*/ 1389385 h 1389385"/>
                      <a:gd name="connsiteX9" fmla="*/ 160065 w 277689"/>
                      <a:gd name="connsiteY9" fmla="*/ 1389384 h 1389385"/>
                      <a:gd name="connsiteX10" fmla="*/ 42440 w 277689"/>
                      <a:gd name="connsiteY10" fmla="*/ 1244249 h 1389385"/>
                      <a:gd name="connsiteX11" fmla="*/ 83670 w 277689"/>
                      <a:gd name="connsiteY11" fmla="*/ 452147 h 1389385"/>
                      <a:gd name="connsiteX12" fmla="*/ 81424 w 277689"/>
                      <a:gd name="connsiteY12" fmla="*/ 452224 h 1389385"/>
                      <a:gd name="connsiteX13" fmla="*/ 53741 w 277689"/>
                      <a:gd name="connsiteY13" fmla="*/ 444967 h 1389385"/>
                      <a:gd name="connsiteX14" fmla="*/ 4164 w 277689"/>
                      <a:gd name="connsiteY14" fmla="*/ 347847 h 1389385"/>
                      <a:gd name="connsiteX15" fmla="*/ 19380 w 277689"/>
                      <a:gd name="connsiteY15" fmla="*/ 177564 h 1389385"/>
                      <a:gd name="connsiteX16" fmla="*/ 55609 w 277689"/>
                      <a:gd name="connsiteY16" fmla="*/ 152717 h 1389385"/>
                      <a:gd name="connsiteX17" fmla="*/ 65455 w 277689"/>
                      <a:gd name="connsiteY17" fmla="*/ 149420 h 1389385"/>
                      <a:gd name="connsiteX18" fmla="*/ 72521 w 277689"/>
                      <a:gd name="connsiteY18" fmla="*/ 135890 h 1389385"/>
                      <a:gd name="connsiteX19" fmla="*/ 103810 w 277689"/>
                      <a:gd name="connsiteY19" fmla="*/ 119160 h 1389385"/>
                      <a:gd name="connsiteX20" fmla="*/ 122404 w 277689"/>
                      <a:gd name="connsiteY20" fmla="*/ 129103 h 1389385"/>
                      <a:gd name="connsiteX21" fmla="*/ 122528 w 277689"/>
                      <a:gd name="connsiteY21" fmla="*/ 128306 h 1389385"/>
                      <a:gd name="connsiteX22" fmla="*/ 163300 w 277689"/>
                      <a:gd name="connsiteY22" fmla="*/ 93420 h 1389385"/>
                      <a:gd name="connsiteX23" fmla="*/ 190208 w 277689"/>
                      <a:gd name="connsiteY23" fmla="*/ 107807 h 1389385"/>
                      <a:gd name="connsiteX24" fmla="*/ 192472 w 277689"/>
                      <a:gd name="connsiteY24" fmla="*/ 106558 h 1389385"/>
                      <a:gd name="connsiteX25" fmla="*/ 192472 w 277689"/>
                      <a:gd name="connsiteY25" fmla="*/ 40488 h 1389385"/>
                      <a:gd name="connsiteX0" fmla="*/ 192472 w 277689"/>
                      <a:gd name="connsiteY0" fmla="*/ 33743 h 1382640"/>
                      <a:gd name="connsiteX1" fmla="*/ 267044 w 277689"/>
                      <a:gd name="connsiteY1" fmla="*/ 11829 h 1382640"/>
                      <a:gd name="connsiteX2" fmla="*/ 268479 w 277689"/>
                      <a:gd name="connsiteY2" fmla="*/ 27634 h 1382640"/>
                      <a:gd name="connsiteX3" fmla="*/ 268041 w 277689"/>
                      <a:gd name="connsiteY3" fmla="*/ 341102 h 1382640"/>
                      <a:gd name="connsiteX4" fmla="*/ 261662 w 277689"/>
                      <a:gd name="connsiteY4" fmla="*/ 382130 h 1382640"/>
                      <a:gd name="connsiteX5" fmla="*/ 244900 w 277689"/>
                      <a:gd name="connsiteY5" fmla="*/ 432574 h 1382640"/>
                      <a:gd name="connsiteX6" fmla="*/ 277689 w 277689"/>
                      <a:gd name="connsiteY6" fmla="*/ 1237505 h 1382640"/>
                      <a:gd name="connsiteX7" fmla="*/ 160064 w 277689"/>
                      <a:gd name="connsiteY7" fmla="*/ 1382640 h 1382640"/>
                      <a:gd name="connsiteX8" fmla="*/ 160065 w 277689"/>
                      <a:gd name="connsiteY8" fmla="*/ 1382639 h 1382640"/>
                      <a:gd name="connsiteX9" fmla="*/ 42440 w 277689"/>
                      <a:gd name="connsiteY9" fmla="*/ 1237504 h 1382640"/>
                      <a:gd name="connsiteX10" fmla="*/ 83670 w 277689"/>
                      <a:gd name="connsiteY10" fmla="*/ 445402 h 1382640"/>
                      <a:gd name="connsiteX11" fmla="*/ 81424 w 277689"/>
                      <a:gd name="connsiteY11" fmla="*/ 445479 h 1382640"/>
                      <a:gd name="connsiteX12" fmla="*/ 53741 w 277689"/>
                      <a:gd name="connsiteY12" fmla="*/ 438222 h 1382640"/>
                      <a:gd name="connsiteX13" fmla="*/ 4164 w 277689"/>
                      <a:gd name="connsiteY13" fmla="*/ 341102 h 1382640"/>
                      <a:gd name="connsiteX14" fmla="*/ 19380 w 277689"/>
                      <a:gd name="connsiteY14" fmla="*/ 170819 h 1382640"/>
                      <a:gd name="connsiteX15" fmla="*/ 55609 w 277689"/>
                      <a:gd name="connsiteY15" fmla="*/ 145972 h 1382640"/>
                      <a:gd name="connsiteX16" fmla="*/ 65455 w 277689"/>
                      <a:gd name="connsiteY16" fmla="*/ 142675 h 1382640"/>
                      <a:gd name="connsiteX17" fmla="*/ 72521 w 277689"/>
                      <a:gd name="connsiteY17" fmla="*/ 129145 h 1382640"/>
                      <a:gd name="connsiteX18" fmla="*/ 103810 w 277689"/>
                      <a:gd name="connsiteY18" fmla="*/ 112415 h 1382640"/>
                      <a:gd name="connsiteX19" fmla="*/ 122404 w 277689"/>
                      <a:gd name="connsiteY19" fmla="*/ 122358 h 1382640"/>
                      <a:gd name="connsiteX20" fmla="*/ 122528 w 277689"/>
                      <a:gd name="connsiteY20" fmla="*/ 121561 h 1382640"/>
                      <a:gd name="connsiteX21" fmla="*/ 163300 w 277689"/>
                      <a:gd name="connsiteY21" fmla="*/ 86675 h 1382640"/>
                      <a:gd name="connsiteX22" fmla="*/ 190208 w 277689"/>
                      <a:gd name="connsiteY22" fmla="*/ 101062 h 1382640"/>
                      <a:gd name="connsiteX23" fmla="*/ 192472 w 277689"/>
                      <a:gd name="connsiteY23" fmla="*/ 99813 h 1382640"/>
                      <a:gd name="connsiteX24" fmla="*/ 192472 w 277689"/>
                      <a:gd name="connsiteY24" fmla="*/ 33743 h 1382640"/>
                      <a:gd name="connsiteX0" fmla="*/ 192472 w 277689"/>
                      <a:gd name="connsiteY0" fmla="*/ 6109 h 1355006"/>
                      <a:gd name="connsiteX1" fmla="*/ 268479 w 277689"/>
                      <a:gd name="connsiteY1" fmla="*/ 0 h 1355006"/>
                      <a:gd name="connsiteX2" fmla="*/ 268041 w 277689"/>
                      <a:gd name="connsiteY2" fmla="*/ 313468 h 1355006"/>
                      <a:gd name="connsiteX3" fmla="*/ 261662 w 277689"/>
                      <a:gd name="connsiteY3" fmla="*/ 354496 h 1355006"/>
                      <a:gd name="connsiteX4" fmla="*/ 244900 w 277689"/>
                      <a:gd name="connsiteY4" fmla="*/ 404940 h 1355006"/>
                      <a:gd name="connsiteX5" fmla="*/ 277689 w 277689"/>
                      <a:gd name="connsiteY5" fmla="*/ 1209871 h 1355006"/>
                      <a:gd name="connsiteX6" fmla="*/ 160064 w 277689"/>
                      <a:gd name="connsiteY6" fmla="*/ 1355006 h 1355006"/>
                      <a:gd name="connsiteX7" fmla="*/ 160065 w 277689"/>
                      <a:gd name="connsiteY7" fmla="*/ 1355005 h 1355006"/>
                      <a:gd name="connsiteX8" fmla="*/ 42440 w 277689"/>
                      <a:gd name="connsiteY8" fmla="*/ 1209870 h 1355006"/>
                      <a:gd name="connsiteX9" fmla="*/ 83670 w 277689"/>
                      <a:gd name="connsiteY9" fmla="*/ 417768 h 1355006"/>
                      <a:gd name="connsiteX10" fmla="*/ 81424 w 277689"/>
                      <a:gd name="connsiteY10" fmla="*/ 417845 h 1355006"/>
                      <a:gd name="connsiteX11" fmla="*/ 53741 w 277689"/>
                      <a:gd name="connsiteY11" fmla="*/ 410588 h 1355006"/>
                      <a:gd name="connsiteX12" fmla="*/ 4164 w 277689"/>
                      <a:gd name="connsiteY12" fmla="*/ 313468 h 1355006"/>
                      <a:gd name="connsiteX13" fmla="*/ 19380 w 277689"/>
                      <a:gd name="connsiteY13" fmla="*/ 143185 h 1355006"/>
                      <a:gd name="connsiteX14" fmla="*/ 55609 w 277689"/>
                      <a:gd name="connsiteY14" fmla="*/ 118338 h 1355006"/>
                      <a:gd name="connsiteX15" fmla="*/ 65455 w 277689"/>
                      <a:gd name="connsiteY15" fmla="*/ 115041 h 1355006"/>
                      <a:gd name="connsiteX16" fmla="*/ 72521 w 277689"/>
                      <a:gd name="connsiteY16" fmla="*/ 101511 h 1355006"/>
                      <a:gd name="connsiteX17" fmla="*/ 103810 w 277689"/>
                      <a:gd name="connsiteY17" fmla="*/ 84781 h 1355006"/>
                      <a:gd name="connsiteX18" fmla="*/ 122404 w 277689"/>
                      <a:gd name="connsiteY18" fmla="*/ 94724 h 1355006"/>
                      <a:gd name="connsiteX19" fmla="*/ 122528 w 277689"/>
                      <a:gd name="connsiteY19" fmla="*/ 93927 h 1355006"/>
                      <a:gd name="connsiteX20" fmla="*/ 163300 w 277689"/>
                      <a:gd name="connsiteY20" fmla="*/ 59041 h 1355006"/>
                      <a:gd name="connsiteX21" fmla="*/ 190208 w 277689"/>
                      <a:gd name="connsiteY21" fmla="*/ 73428 h 1355006"/>
                      <a:gd name="connsiteX22" fmla="*/ 192472 w 277689"/>
                      <a:gd name="connsiteY22" fmla="*/ 72179 h 1355006"/>
                      <a:gd name="connsiteX23" fmla="*/ 192472 w 277689"/>
                      <a:gd name="connsiteY23" fmla="*/ 6109 h 1355006"/>
                      <a:gd name="connsiteX0" fmla="*/ 192472 w 277689"/>
                      <a:gd name="connsiteY0" fmla="*/ 0 h 1348897"/>
                      <a:gd name="connsiteX1" fmla="*/ 266098 w 277689"/>
                      <a:gd name="connsiteY1" fmla="*/ 66213 h 1348897"/>
                      <a:gd name="connsiteX2" fmla="*/ 268041 w 277689"/>
                      <a:gd name="connsiteY2" fmla="*/ 307359 h 1348897"/>
                      <a:gd name="connsiteX3" fmla="*/ 261662 w 277689"/>
                      <a:gd name="connsiteY3" fmla="*/ 348387 h 1348897"/>
                      <a:gd name="connsiteX4" fmla="*/ 244900 w 277689"/>
                      <a:gd name="connsiteY4" fmla="*/ 398831 h 1348897"/>
                      <a:gd name="connsiteX5" fmla="*/ 277689 w 277689"/>
                      <a:gd name="connsiteY5" fmla="*/ 1203762 h 1348897"/>
                      <a:gd name="connsiteX6" fmla="*/ 160064 w 277689"/>
                      <a:gd name="connsiteY6" fmla="*/ 1348897 h 1348897"/>
                      <a:gd name="connsiteX7" fmla="*/ 160065 w 277689"/>
                      <a:gd name="connsiteY7" fmla="*/ 1348896 h 1348897"/>
                      <a:gd name="connsiteX8" fmla="*/ 42440 w 277689"/>
                      <a:gd name="connsiteY8" fmla="*/ 1203761 h 1348897"/>
                      <a:gd name="connsiteX9" fmla="*/ 83670 w 277689"/>
                      <a:gd name="connsiteY9" fmla="*/ 411659 h 1348897"/>
                      <a:gd name="connsiteX10" fmla="*/ 81424 w 277689"/>
                      <a:gd name="connsiteY10" fmla="*/ 411736 h 1348897"/>
                      <a:gd name="connsiteX11" fmla="*/ 53741 w 277689"/>
                      <a:gd name="connsiteY11" fmla="*/ 404479 h 1348897"/>
                      <a:gd name="connsiteX12" fmla="*/ 4164 w 277689"/>
                      <a:gd name="connsiteY12" fmla="*/ 307359 h 1348897"/>
                      <a:gd name="connsiteX13" fmla="*/ 19380 w 277689"/>
                      <a:gd name="connsiteY13" fmla="*/ 137076 h 1348897"/>
                      <a:gd name="connsiteX14" fmla="*/ 55609 w 277689"/>
                      <a:gd name="connsiteY14" fmla="*/ 112229 h 1348897"/>
                      <a:gd name="connsiteX15" fmla="*/ 65455 w 277689"/>
                      <a:gd name="connsiteY15" fmla="*/ 108932 h 1348897"/>
                      <a:gd name="connsiteX16" fmla="*/ 72521 w 277689"/>
                      <a:gd name="connsiteY16" fmla="*/ 95402 h 1348897"/>
                      <a:gd name="connsiteX17" fmla="*/ 103810 w 277689"/>
                      <a:gd name="connsiteY17" fmla="*/ 78672 h 1348897"/>
                      <a:gd name="connsiteX18" fmla="*/ 122404 w 277689"/>
                      <a:gd name="connsiteY18" fmla="*/ 88615 h 1348897"/>
                      <a:gd name="connsiteX19" fmla="*/ 122528 w 277689"/>
                      <a:gd name="connsiteY19" fmla="*/ 87818 h 1348897"/>
                      <a:gd name="connsiteX20" fmla="*/ 163300 w 277689"/>
                      <a:gd name="connsiteY20" fmla="*/ 52932 h 1348897"/>
                      <a:gd name="connsiteX21" fmla="*/ 190208 w 277689"/>
                      <a:gd name="connsiteY21" fmla="*/ 67319 h 1348897"/>
                      <a:gd name="connsiteX22" fmla="*/ 192472 w 277689"/>
                      <a:gd name="connsiteY22" fmla="*/ 66070 h 1348897"/>
                      <a:gd name="connsiteX23" fmla="*/ 192472 w 277689"/>
                      <a:gd name="connsiteY23" fmla="*/ 0 h 1348897"/>
                      <a:gd name="connsiteX0" fmla="*/ 223429 w 277689"/>
                      <a:gd name="connsiteY0" fmla="*/ 0 h 1326452"/>
                      <a:gd name="connsiteX1" fmla="*/ 266098 w 277689"/>
                      <a:gd name="connsiteY1" fmla="*/ 43768 h 1326452"/>
                      <a:gd name="connsiteX2" fmla="*/ 268041 w 277689"/>
                      <a:gd name="connsiteY2" fmla="*/ 284914 h 1326452"/>
                      <a:gd name="connsiteX3" fmla="*/ 261662 w 277689"/>
                      <a:gd name="connsiteY3" fmla="*/ 325942 h 1326452"/>
                      <a:gd name="connsiteX4" fmla="*/ 244900 w 277689"/>
                      <a:gd name="connsiteY4" fmla="*/ 376386 h 1326452"/>
                      <a:gd name="connsiteX5" fmla="*/ 277689 w 277689"/>
                      <a:gd name="connsiteY5" fmla="*/ 1181317 h 1326452"/>
                      <a:gd name="connsiteX6" fmla="*/ 160064 w 277689"/>
                      <a:gd name="connsiteY6" fmla="*/ 1326452 h 1326452"/>
                      <a:gd name="connsiteX7" fmla="*/ 160065 w 277689"/>
                      <a:gd name="connsiteY7" fmla="*/ 1326451 h 1326452"/>
                      <a:gd name="connsiteX8" fmla="*/ 42440 w 277689"/>
                      <a:gd name="connsiteY8" fmla="*/ 1181316 h 1326452"/>
                      <a:gd name="connsiteX9" fmla="*/ 83670 w 277689"/>
                      <a:gd name="connsiteY9" fmla="*/ 389214 h 1326452"/>
                      <a:gd name="connsiteX10" fmla="*/ 81424 w 277689"/>
                      <a:gd name="connsiteY10" fmla="*/ 389291 h 1326452"/>
                      <a:gd name="connsiteX11" fmla="*/ 53741 w 277689"/>
                      <a:gd name="connsiteY11" fmla="*/ 382034 h 1326452"/>
                      <a:gd name="connsiteX12" fmla="*/ 4164 w 277689"/>
                      <a:gd name="connsiteY12" fmla="*/ 284914 h 1326452"/>
                      <a:gd name="connsiteX13" fmla="*/ 19380 w 277689"/>
                      <a:gd name="connsiteY13" fmla="*/ 114631 h 1326452"/>
                      <a:gd name="connsiteX14" fmla="*/ 55609 w 277689"/>
                      <a:gd name="connsiteY14" fmla="*/ 89784 h 1326452"/>
                      <a:gd name="connsiteX15" fmla="*/ 65455 w 277689"/>
                      <a:gd name="connsiteY15" fmla="*/ 86487 h 1326452"/>
                      <a:gd name="connsiteX16" fmla="*/ 72521 w 277689"/>
                      <a:gd name="connsiteY16" fmla="*/ 72957 h 1326452"/>
                      <a:gd name="connsiteX17" fmla="*/ 103810 w 277689"/>
                      <a:gd name="connsiteY17" fmla="*/ 56227 h 1326452"/>
                      <a:gd name="connsiteX18" fmla="*/ 122404 w 277689"/>
                      <a:gd name="connsiteY18" fmla="*/ 66170 h 1326452"/>
                      <a:gd name="connsiteX19" fmla="*/ 122528 w 277689"/>
                      <a:gd name="connsiteY19" fmla="*/ 65373 h 1326452"/>
                      <a:gd name="connsiteX20" fmla="*/ 163300 w 277689"/>
                      <a:gd name="connsiteY20" fmla="*/ 30487 h 1326452"/>
                      <a:gd name="connsiteX21" fmla="*/ 190208 w 277689"/>
                      <a:gd name="connsiteY21" fmla="*/ 44874 h 1326452"/>
                      <a:gd name="connsiteX22" fmla="*/ 192472 w 277689"/>
                      <a:gd name="connsiteY22" fmla="*/ 43625 h 1326452"/>
                      <a:gd name="connsiteX23" fmla="*/ 223429 w 277689"/>
                      <a:gd name="connsiteY23" fmla="*/ 0 h 1326452"/>
                      <a:gd name="connsiteX0" fmla="*/ 223429 w 277689"/>
                      <a:gd name="connsiteY0" fmla="*/ 3 h 1326455"/>
                      <a:gd name="connsiteX1" fmla="*/ 266098 w 277689"/>
                      <a:gd name="connsiteY1" fmla="*/ 43771 h 1326455"/>
                      <a:gd name="connsiteX2" fmla="*/ 268041 w 277689"/>
                      <a:gd name="connsiteY2" fmla="*/ 284917 h 1326455"/>
                      <a:gd name="connsiteX3" fmla="*/ 261662 w 277689"/>
                      <a:gd name="connsiteY3" fmla="*/ 325945 h 1326455"/>
                      <a:gd name="connsiteX4" fmla="*/ 244900 w 277689"/>
                      <a:gd name="connsiteY4" fmla="*/ 376389 h 1326455"/>
                      <a:gd name="connsiteX5" fmla="*/ 277689 w 277689"/>
                      <a:gd name="connsiteY5" fmla="*/ 1181320 h 1326455"/>
                      <a:gd name="connsiteX6" fmla="*/ 160064 w 277689"/>
                      <a:gd name="connsiteY6" fmla="*/ 1326455 h 1326455"/>
                      <a:gd name="connsiteX7" fmla="*/ 160065 w 277689"/>
                      <a:gd name="connsiteY7" fmla="*/ 1326454 h 1326455"/>
                      <a:gd name="connsiteX8" fmla="*/ 42440 w 277689"/>
                      <a:gd name="connsiteY8" fmla="*/ 1181319 h 1326455"/>
                      <a:gd name="connsiteX9" fmla="*/ 83670 w 277689"/>
                      <a:gd name="connsiteY9" fmla="*/ 389217 h 1326455"/>
                      <a:gd name="connsiteX10" fmla="*/ 81424 w 277689"/>
                      <a:gd name="connsiteY10" fmla="*/ 389294 h 1326455"/>
                      <a:gd name="connsiteX11" fmla="*/ 53741 w 277689"/>
                      <a:gd name="connsiteY11" fmla="*/ 382037 h 1326455"/>
                      <a:gd name="connsiteX12" fmla="*/ 4164 w 277689"/>
                      <a:gd name="connsiteY12" fmla="*/ 284917 h 1326455"/>
                      <a:gd name="connsiteX13" fmla="*/ 19380 w 277689"/>
                      <a:gd name="connsiteY13" fmla="*/ 114634 h 1326455"/>
                      <a:gd name="connsiteX14" fmla="*/ 55609 w 277689"/>
                      <a:gd name="connsiteY14" fmla="*/ 89787 h 1326455"/>
                      <a:gd name="connsiteX15" fmla="*/ 65455 w 277689"/>
                      <a:gd name="connsiteY15" fmla="*/ 86490 h 1326455"/>
                      <a:gd name="connsiteX16" fmla="*/ 72521 w 277689"/>
                      <a:gd name="connsiteY16" fmla="*/ 72960 h 1326455"/>
                      <a:gd name="connsiteX17" fmla="*/ 103810 w 277689"/>
                      <a:gd name="connsiteY17" fmla="*/ 56230 h 1326455"/>
                      <a:gd name="connsiteX18" fmla="*/ 122404 w 277689"/>
                      <a:gd name="connsiteY18" fmla="*/ 66173 h 1326455"/>
                      <a:gd name="connsiteX19" fmla="*/ 122528 w 277689"/>
                      <a:gd name="connsiteY19" fmla="*/ 65376 h 1326455"/>
                      <a:gd name="connsiteX20" fmla="*/ 163300 w 277689"/>
                      <a:gd name="connsiteY20" fmla="*/ 30490 h 1326455"/>
                      <a:gd name="connsiteX21" fmla="*/ 190208 w 277689"/>
                      <a:gd name="connsiteY21" fmla="*/ 44877 h 1326455"/>
                      <a:gd name="connsiteX22" fmla="*/ 192472 w 277689"/>
                      <a:gd name="connsiteY22" fmla="*/ 43628 h 1326455"/>
                      <a:gd name="connsiteX23" fmla="*/ 223429 w 277689"/>
                      <a:gd name="connsiteY23" fmla="*/ 3 h 1326455"/>
                      <a:gd name="connsiteX0" fmla="*/ 223429 w 314414"/>
                      <a:gd name="connsiteY0" fmla="*/ 3 h 1326455"/>
                      <a:gd name="connsiteX1" fmla="*/ 266098 w 314414"/>
                      <a:gd name="connsiteY1" fmla="*/ 43771 h 1326455"/>
                      <a:gd name="connsiteX2" fmla="*/ 314413 w 314414"/>
                      <a:gd name="connsiteY2" fmla="*/ 185828 h 1326455"/>
                      <a:gd name="connsiteX3" fmla="*/ 268041 w 314414"/>
                      <a:gd name="connsiteY3" fmla="*/ 284917 h 1326455"/>
                      <a:gd name="connsiteX4" fmla="*/ 261662 w 314414"/>
                      <a:gd name="connsiteY4" fmla="*/ 325945 h 1326455"/>
                      <a:gd name="connsiteX5" fmla="*/ 244900 w 314414"/>
                      <a:gd name="connsiteY5" fmla="*/ 376389 h 1326455"/>
                      <a:gd name="connsiteX6" fmla="*/ 277689 w 314414"/>
                      <a:gd name="connsiteY6" fmla="*/ 1181320 h 1326455"/>
                      <a:gd name="connsiteX7" fmla="*/ 160064 w 314414"/>
                      <a:gd name="connsiteY7" fmla="*/ 1326455 h 1326455"/>
                      <a:gd name="connsiteX8" fmla="*/ 160065 w 314414"/>
                      <a:gd name="connsiteY8" fmla="*/ 1326454 h 1326455"/>
                      <a:gd name="connsiteX9" fmla="*/ 42440 w 314414"/>
                      <a:gd name="connsiteY9" fmla="*/ 1181319 h 1326455"/>
                      <a:gd name="connsiteX10" fmla="*/ 83670 w 314414"/>
                      <a:gd name="connsiteY10" fmla="*/ 389217 h 1326455"/>
                      <a:gd name="connsiteX11" fmla="*/ 81424 w 314414"/>
                      <a:gd name="connsiteY11" fmla="*/ 389294 h 1326455"/>
                      <a:gd name="connsiteX12" fmla="*/ 53741 w 314414"/>
                      <a:gd name="connsiteY12" fmla="*/ 382037 h 1326455"/>
                      <a:gd name="connsiteX13" fmla="*/ 4164 w 314414"/>
                      <a:gd name="connsiteY13" fmla="*/ 284917 h 1326455"/>
                      <a:gd name="connsiteX14" fmla="*/ 19380 w 314414"/>
                      <a:gd name="connsiteY14" fmla="*/ 114634 h 1326455"/>
                      <a:gd name="connsiteX15" fmla="*/ 55609 w 314414"/>
                      <a:gd name="connsiteY15" fmla="*/ 89787 h 1326455"/>
                      <a:gd name="connsiteX16" fmla="*/ 65455 w 314414"/>
                      <a:gd name="connsiteY16" fmla="*/ 86490 h 1326455"/>
                      <a:gd name="connsiteX17" fmla="*/ 72521 w 314414"/>
                      <a:gd name="connsiteY17" fmla="*/ 72960 h 1326455"/>
                      <a:gd name="connsiteX18" fmla="*/ 103810 w 314414"/>
                      <a:gd name="connsiteY18" fmla="*/ 56230 h 1326455"/>
                      <a:gd name="connsiteX19" fmla="*/ 122404 w 314414"/>
                      <a:gd name="connsiteY19" fmla="*/ 66173 h 1326455"/>
                      <a:gd name="connsiteX20" fmla="*/ 122528 w 314414"/>
                      <a:gd name="connsiteY20" fmla="*/ 65376 h 1326455"/>
                      <a:gd name="connsiteX21" fmla="*/ 163300 w 314414"/>
                      <a:gd name="connsiteY21" fmla="*/ 30490 h 1326455"/>
                      <a:gd name="connsiteX22" fmla="*/ 190208 w 314414"/>
                      <a:gd name="connsiteY22" fmla="*/ 44877 h 1326455"/>
                      <a:gd name="connsiteX23" fmla="*/ 192472 w 314414"/>
                      <a:gd name="connsiteY23" fmla="*/ 43628 h 1326455"/>
                      <a:gd name="connsiteX24" fmla="*/ 223429 w 314414"/>
                      <a:gd name="connsiteY24" fmla="*/ 3 h 1326455"/>
                      <a:gd name="connsiteX0" fmla="*/ 223429 w 319560"/>
                      <a:gd name="connsiteY0" fmla="*/ 3 h 1326455"/>
                      <a:gd name="connsiteX1" fmla="*/ 266098 w 319560"/>
                      <a:gd name="connsiteY1" fmla="*/ 43771 h 1326455"/>
                      <a:gd name="connsiteX2" fmla="*/ 314413 w 319560"/>
                      <a:gd name="connsiteY2" fmla="*/ 185828 h 1326455"/>
                      <a:gd name="connsiteX3" fmla="*/ 268041 w 319560"/>
                      <a:gd name="connsiteY3" fmla="*/ 284917 h 1326455"/>
                      <a:gd name="connsiteX4" fmla="*/ 261662 w 319560"/>
                      <a:gd name="connsiteY4" fmla="*/ 325945 h 1326455"/>
                      <a:gd name="connsiteX5" fmla="*/ 244900 w 319560"/>
                      <a:gd name="connsiteY5" fmla="*/ 376389 h 1326455"/>
                      <a:gd name="connsiteX6" fmla="*/ 277689 w 319560"/>
                      <a:gd name="connsiteY6" fmla="*/ 1181320 h 1326455"/>
                      <a:gd name="connsiteX7" fmla="*/ 160064 w 319560"/>
                      <a:gd name="connsiteY7" fmla="*/ 1326455 h 1326455"/>
                      <a:gd name="connsiteX8" fmla="*/ 160065 w 319560"/>
                      <a:gd name="connsiteY8" fmla="*/ 1326454 h 1326455"/>
                      <a:gd name="connsiteX9" fmla="*/ 42440 w 319560"/>
                      <a:gd name="connsiteY9" fmla="*/ 1181319 h 1326455"/>
                      <a:gd name="connsiteX10" fmla="*/ 83670 w 319560"/>
                      <a:gd name="connsiteY10" fmla="*/ 389217 h 1326455"/>
                      <a:gd name="connsiteX11" fmla="*/ 81424 w 319560"/>
                      <a:gd name="connsiteY11" fmla="*/ 389294 h 1326455"/>
                      <a:gd name="connsiteX12" fmla="*/ 53741 w 319560"/>
                      <a:gd name="connsiteY12" fmla="*/ 382037 h 1326455"/>
                      <a:gd name="connsiteX13" fmla="*/ 4164 w 319560"/>
                      <a:gd name="connsiteY13" fmla="*/ 284917 h 1326455"/>
                      <a:gd name="connsiteX14" fmla="*/ 19380 w 319560"/>
                      <a:gd name="connsiteY14" fmla="*/ 114634 h 1326455"/>
                      <a:gd name="connsiteX15" fmla="*/ 55609 w 319560"/>
                      <a:gd name="connsiteY15" fmla="*/ 89787 h 1326455"/>
                      <a:gd name="connsiteX16" fmla="*/ 65455 w 319560"/>
                      <a:gd name="connsiteY16" fmla="*/ 86490 h 1326455"/>
                      <a:gd name="connsiteX17" fmla="*/ 72521 w 319560"/>
                      <a:gd name="connsiteY17" fmla="*/ 72960 h 1326455"/>
                      <a:gd name="connsiteX18" fmla="*/ 103810 w 319560"/>
                      <a:gd name="connsiteY18" fmla="*/ 56230 h 1326455"/>
                      <a:gd name="connsiteX19" fmla="*/ 122404 w 319560"/>
                      <a:gd name="connsiteY19" fmla="*/ 66173 h 1326455"/>
                      <a:gd name="connsiteX20" fmla="*/ 122528 w 319560"/>
                      <a:gd name="connsiteY20" fmla="*/ 65376 h 1326455"/>
                      <a:gd name="connsiteX21" fmla="*/ 163300 w 319560"/>
                      <a:gd name="connsiteY21" fmla="*/ 30490 h 1326455"/>
                      <a:gd name="connsiteX22" fmla="*/ 190208 w 319560"/>
                      <a:gd name="connsiteY22" fmla="*/ 44877 h 1326455"/>
                      <a:gd name="connsiteX23" fmla="*/ 192472 w 319560"/>
                      <a:gd name="connsiteY23" fmla="*/ 43628 h 1326455"/>
                      <a:gd name="connsiteX24" fmla="*/ 223429 w 319560"/>
                      <a:gd name="connsiteY24" fmla="*/ 3 h 1326455"/>
                      <a:gd name="connsiteX0" fmla="*/ 223429 w 314413"/>
                      <a:gd name="connsiteY0" fmla="*/ 3 h 1326455"/>
                      <a:gd name="connsiteX1" fmla="*/ 266098 w 314413"/>
                      <a:gd name="connsiteY1" fmla="*/ 43771 h 1326455"/>
                      <a:gd name="connsiteX2" fmla="*/ 314413 w 314413"/>
                      <a:gd name="connsiteY2" fmla="*/ 185828 h 1326455"/>
                      <a:gd name="connsiteX3" fmla="*/ 261662 w 314413"/>
                      <a:gd name="connsiteY3" fmla="*/ 325945 h 1326455"/>
                      <a:gd name="connsiteX4" fmla="*/ 244900 w 314413"/>
                      <a:gd name="connsiteY4" fmla="*/ 376389 h 1326455"/>
                      <a:gd name="connsiteX5" fmla="*/ 277689 w 314413"/>
                      <a:gd name="connsiteY5" fmla="*/ 1181320 h 1326455"/>
                      <a:gd name="connsiteX6" fmla="*/ 160064 w 314413"/>
                      <a:gd name="connsiteY6" fmla="*/ 1326455 h 1326455"/>
                      <a:gd name="connsiteX7" fmla="*/ 160065 w 314413"/>
                      <a:gd name="connsiteY7" fmla="*/ 1326454 h 1326455"/>
                      <a:gd name="connsiteX8" fmla="*/ 42440 w 314413"/>
                      <a:gd name="connsiteY8" fmla="*/ 1181319 h 1326455"/>
                      <a:gd name="connsiteX9" fmla="*/ 83670 w 314413"/>
                      <a:gd name="connsiteY9" fmla="*/ 389217 h 1326455"/>
                      <a:gd name="connsiteX10" fmla="*/ 81424 w 314413"/>
                      <a:gd name="connsiteY10" fmla="*/ 389294 h 1326455"/>
                      <a:gd name="connsiteX11" fmla="*/ 53741 w 314413"/>
                      <a:gd name="connsiteY11" fmla="*/ 382037 h 1326455"/>
                      <a:gd name="connsiteX12" fmla="*/ 4164 w 314413"/>
                      <a:gd name="connsiteY12" fmla="*/ 284917 h 1326455"/>
                      <a:gd name="connsiteX13" fmla="*/ 19380 w 314413"/>
                      <a:gd name="connsiteY13" fmla="*/ 114634 h 1326455"/>
                      <a:gd name="connsiteX14" fmla="*/ 55609 w 314413"/>
                      <a:gd name="connsiteY14" fmla="*/ 89787 h 1326455"/>
                      <a:gd name="connsiteX15" fmla="*/ 65455 w 314413"/>
                      <a:gd name="connsiteY15" fmla="*/ 86490 h 1326455"/>
                      <a:gd name="connsiteX16" fmla="*/ 72521 w 314413"/>
                      <a:gd name="connsiteY16" fmla="*/ 72960 h 1326455"/>
                      <a:gd name="connsiteX17" fmla="*/ 103810 w 314413"/>
                      <a:gd name="connsiteY17" fmla="*/ 56230 h 1326455"/>
                      <a:gd name="connsiteX18" fmla="*/ 122404 w 314413"/>
                      <a:gd name="connsiteY18" fmla="*/ 66173 h 1326455"/>
                      <a:gd name="connsiteX19" fmla="*/ 122528 w 314413"/>
                      <a:gd name="connsiteY19" fmla="*/ 65376 h 1326455"/>
                      <a:gd name="connsiteX20" fmla="*/ 163300 w 314413"/>
                      <a:gd name="connsiteY20" fmla="*/ 30490 h 1326455"/>
                      <a:gd name="connsiteX21" fmla="*/ 190208 w 314413"/>
                      <a:gd name="connsiteY21" fmla="*/ 44877 h 1326455"/>
                      <a:gd name="connsiteX22" fmla="*/ 192472 w 314413"/>
                      <a:gd name="connsiteY22" fmla="*/ 43628 h 1326455"/>
                      <a:gd name="connsiteX23" fmla="*/ 223429 w 314413"/>
                      <a:gd name="connsiteY23" fmla="*/ 3 h 1326455"/>
                      <a:gd name="connsiteX0" fmla="*/ 223429 w 314413"/>
                      <a:gd name="connsiteY0" fmla="*/ 3 h 1326455"/>
                      <a:gd name="connsiteX1" fmla="*/ 266098 w 314413"/>
                      <a:gd name="connsiteY1" fmla="*/ 43771 h 1326455"/>
                      <a:gd name="connsiteX2" fmla="*/ 314413 w 314413"/>
                      <a:gd name="connsiteY2" fmla="*/ 185828 h 1326455"/>
                      <a:gd name="connsiteX3" fmla="*/ 278330 w 314413"/>
                      <a:gd name="connsiteY3" fmla="*/ 328439 h 1326455"/>
                      <a:gd name="connsiteX4" fmla="*/ 244900 w 314413"/>
                      <a:gd name="connsiteY4" fmla="*/ 376389 h 1326455"/>
                      <a:gd name="connsiteX5" fmla="*/ 277689 w 314413"/>
                      <a:gd name="connsiteY5" fmla="*/ 1181320 h 1326455"/>
                      <a:gd name="connsiteX6" fmla="*/ 160064 w 314413"/>
                      <a:gd name="connsiteY6" fmla="*/ 1326455 h 1326455"/>
                      <a:gd name="connsiteX7" fmla="*/ 160065 w 314413"/>
                      <a:gd name="connsiteY7" fmla="*/ 1326454 h 1326455"/>
                      <a:gd name="connsiteX8" fmla="*/ 42440 w 314413"/>
                      <a:gd name="connsiteY8" fmla="*/ 1181319 h 1326455"/>
                      <a:gd name="connsiteX9" fmla="*/ 83670 w 314413"/>
                      <a:gd name="connsiteY9" fmla="*/ 389217 h 1326455"/>
                      <a:gd name="connsiteX10" fmla="*/ 81424 w 314413"/>
                      <a:gd name="connsiteY10" fmla="*/ 389294 h 1326455"/>
                      <a:gd name="connsiteX11" fmla="*/ 53741 w 314413"/>
                      <a:gd name="connsiteY11" fmla="*/ 382037 h 1326455"/>
                      <a:gd name="connsiteX12" fmla="*/ 4164 w 314413"/>
                      <a:gd name="connsiteY12" fmla="*/ 284917 h 1326455"/>
                      <a:gd name="connsiteX13" fmla="*/ 19380 w 314413"/>
                      <a:gd name="connsiteY13" fmla="*/ 114634 h 1326455"/>
                      <a:gd name="connsiteX14" fmla="*/ 55609 w 314413"/>
                      <a:gd name="connsiteY14" fmla="*/ 89787 h 1326455"/>
                      <a:gd name="connsiteX15" fmla="*/ 65455 w 314413"/>
                      <a:gd name="connsiteY15" fmla="*/ 86490 h 1326455"/>
                      <a:gd name="connsiteX16" fmla="*/ 72521 w 314413"/>
                      <a:gd name="connsiteY16" fmla="*/ 72960 h 1326455"/>
                      <a:gd name="connsiteX17" fmla="*/ 103810 w 314413"/>
                      <a:gd name="connsiteY17" fmla="*/ 56230 h 1326455"/>
                      <a:gd name="connsiteX18" fmla="*/ 122404 w 314413"/>
                      <a:gd name="connsiteY18" fmla="*/ 66173 h 1326455"/>
                      <a:gd name="connsiteX19" fmla="*/ 122528 w 314413"/>
                      <a:gd name="connsiteY19" fmla="*/ 65376 h 1326455"/>
                      <a:gd name="connsiteX20" fmla="*/ 163300 w 314413"/>
                      <a:gd name="connsiteY20" fmla="*/ 30490 h 1326455"/>
                      <a:gd name="connsiteX21" fmla="*/ 190208 w 314413"/>
                      <a:gd name="connsiteY21" fmla="*/ 44877 h 1326455"/>
                      <a:gd name="connsiteX22" fmla="*/ 192472 w 314413"/>
                      <a:gd name="connsiteY22" fmla="*/ 43628 h 1326455"/>
                      <a:gd name="connsiteX23" fmla="*/ 223429 w 314413"/>
                      <a:gd name="connsiteY23" fmla="*/ 3 h 1326455"/>
                      <a:gd name="connsiteX0" fmla="*/ 223429 w 333463"/>
                      <a:gd name="connsiteY0" fmla="*/ 3 h 1326455"/>
                      <a:gd name="connsiteX1" fmla="*/ 266098 w 333463"/>
                      <a:gd name="connsiteY1" fmla="*/ 43771 h 1326455"/>
                      <a:gd name="connsiteX2" fmla="*/ 333463 w 333463"/>
                      <a:gd name="connsiteY2" fmla="*/ 220742 h 1326455"/>
                      <a:gd name="connsiteX3" fmla="*/ 278330 w 333463"/>
                      <a:gd name="connsiteY3" fmla="*/ 328439 h 1326455"/>
                      <a:gd name="connsiteX4" fmla="*/ 244900 w 333463"/>
                      <a:gd name="connsiteY4" fmla="*/ 376389 h 1326455"/>
                      <a:gd name="connsiteX5" fmla="*/ 277689 w 333463"/>
                      <a:gd name="connsiteY5" fmla="*/ 1181320 h 1326455"/>
                      <a:gd name="connsiteX6" fmla="*/ 160064 w 333463"/>
                      <a:gd name="connsiteY6" fmla="*/ 1326455 h 1326455"/>
                      <a:gd name="connsiteX7" fmla="*/ 160065 w 333463"/>
                      <a:gd name="connsiteY7" fmla="*/ 1326454 h 1326455"/>
                      <a:gd name="connsiteX8" fmla="*/ 42440 w 333463"/>
                      <a:gd name="connsiteY8" fmla="*/ 1181319 h 1326455"/>
                      <a:gd name="connsiteX9" fmla="*/ 83670 w 333463"/>
                      <a:gd name="connsiteY9" fmla="*/ 389217 h 1326455"/>
                      <a:gd name="connsiteX10" fmla="*/ 81424 w 333463"/>
                      <a:gd name="connsiteY10" fmla="*/ 389294 h 1326455"/>
                      <a:gd name="connsiteX11" fmla="*/ 53741 w 333463"/>
                      <a:gd name="connsiteY11" fmla="*/ 382037 h 1326455"/>
                      <a:gd name="connsiteX12" fmla="*/ 4164 w 333463"/>
                      <a:gd name="connsiteY12" fmla="*/ 284917 h 1326455"/>
                      <a:gd name="connsiteX13" fmla="*/ 19380 w 333463"/>
                      <a:gd name="connsiteY13" fmla="*/ 114634 h 1326455"/>
                      <a:gd name="connsiteX14" fmla="*/ 55609 w 333463"/>
                      <a:gd name="connsiteY14" fmla="*/ 89787 h 1326455"/>
                      <a:gd name="connsiteX15" fmla="*/ 65455 w 333463"/>
                      <a:gd name="connsiteY15" fmla="*/ 86490 h 1326455"/>
                      <a:gd name="connsiteX16" fmla="*/ 72521 w 333463"/>
                      <a:gd name="connsiteY16" fmla="*/ 72960 h 1326455"/>
                      <a:gd name="connsiteX17" fmla="*/ 103810 w 333463"/>
                      <a:gd name="connsiteY17" fmla="*/ 56230 h 1326455"/>
                      <a:gd name="connsiteX18" fmla="*/ 122404 w 333463"/>
                      <a:gd name="connsiteY18" fmla="*/ 66173 h 1326455"/>
                      <a:gd name="connsiteX19" fmla="*/ 122528 w 333463"/>
                      <a:gd name="connsiteY19" fmla="*/ 65376 h 1326455"/>
                      <a:gd name="connsiteX20" fmla="*/ 163300 w 333463"/>
                      <a:gd name="connsiteY20" fmla="*/ 30490 h 1326455"/>
                      <a:gd name="connsiteX21" fmla="*/ 190208 w 333463"/>
                      <a:gd name="connsiteY21" fmla="*/ 44877 h 1326455"/>
                      <a:gd name="connsiteX22" fmla="*/ 192472 w 333463"/>
                      <a:gd name="connsiteY22" fmla="*/ 43628 h 1326455"/>
                      <a:gd name="connsiteX23" fmla="*/ 223429 w 333463"/>
                      <a:gd name="connsiteY23" fmla="*/ 3 h 1326455"/>
                      <a:gd name="connsiteX0" fmla="*/ 223429 w 333463"/>
                      <a:gd name="connsiteY0" fmla="*/ 3 h 1326455"/>
                      <a:gd name="connsiteX1" fmla="*/ 266098 w 333463"/>
                      <a:gd name="connsiteY1" fmla="*/ 43771 h 1326455"/>
                      <a:gd name="connsiteX2" fmla="*/ 333463 w 333463"/>
                      <a:gd name="connsiteY2" fmla="*/ 220742 h 1326455"/>
                      <a:gd name="connsiteX3" fmla="*/ 278330 w 333463"/>
                      <a:gd name="connsiteY3" fmla="*/ 328439 h 1326455"/>
                      <a:gd name="connsiteX4" fmla="*/ 244900 w 333463"/>
                      <a:gd name="connsiteY4" fmla="*/ 376389 h 1326455"/>
                      <a:gd name="connsiteX5" fmla="*/ 277689 w 333463"/>
                      <a:gd name="connsiteY5" fmla="*/ 1181320 h 1326455"/>
                      <a:gd name="connsiteX6" fmla="*/ 160064 w 333463"/>
                      <a:gd name="connsiteY6" fmla="*/ 1326455 h 1326455"/>
                      <a:gd name="connsiteX7" fmla="*/ 160065 w 333463"/>
                      <a:gd name="connsiteY7" fmla="*/ 1326454 h 1326455"/>
                      <a:gd name="connsiteX8" fmla="*/ 42440 w 333463"/>
                      <a:gd name="connsiteY8" fmla="*/ 1181319 h 1326455"/>
                      <a:gd name="connsiteX9" fmla="*/ 83670 w 333463"/>
                      <a:gd name="connsiteY9" fmla="*/ 389217 h 1326455"/>
                      <a:gd name="connsiteX10" fmla="*/ 81424 w 333463"/>
                      <a:gd name="connsiteY10" fmla="*/ 389294 h 1326455"/>
                      <a:gd name="connsiteX11" fmla="*/ 53741 w 333463"/>
                      <a:gd name="connsiteY11" fmla="*/ 382037 h 1326455"/>
                      <a:gd name="connsiteX12" fmla="*/ 4164 w 333463"/>
                      <a:gd name="connsiteY12" fmla="*/ 284917 h 1326455"/>
                      <a:gd name="connsiteX13" fmla="*/ 19380 w 333463"/>
                      <a:gd name="connsiteY13" fmla="*/ 114634 h 1326455"/>
                      <a:gd name="connsiteX14" fmla="*/ 55609 w 333463"/>
                      <a:gd name="connsiteY14" fmla="*/ 89787 h 1326455"/>
                      <a:gd name="connsiteX15" fmla="*/ 65455 w 333463"/>
                      <a:gd name="connsiteY15" fmla="*/ 86490 h 1326455"/>
                      <a:gd name="connsiteX16" fmla="*/ 72521 w 333463"/>
                      <a:gd name="connsiteY16" fmla="*/ 72960 h 1326455"/>
                      <a:gd name="connsiteX17" fmla="*/ 103810 w 333463"/>
                      <a:gd name="connsiteY17" fmla="*/ 56230 h 1326455"/>
                      <a:gd name="connsiteX18" fmla="*/ 122404 w 333463"/>
                      <a:gd name="connsiteY18" fmla="*/ 66173 h 1326455"/>
                      <a:gd name="connsiteX19" fmla="*/ 122528 w 333463"/>
                      <a:gd name="connsiteY19" fmla="*/ 65376 h 1326455"/>
                      <a:gd name="connsiteX20" fmla="*/ 163300 w 333463"/>
                      <a:gd name="connsiteY20" fmla="*/ 30490 h 1326455"/>
                      <a:gd name="connsiteX21" fmla="*/ 190208 w 333463"/>
                      <a:gd name="connsiteY21" fmla="*/ 44877 h 1326455"/>
                      <a:gd name="connsiteX22" fmla="*/ 192472 w 333463"/>
                      <a:gd name="connsiteY22" fmla="*/ 43628 h 1326455"/>
                      <a:gd name="connsiteX23" fmla="*/ 223429 w 333463"/>
                      <a:gd name="connsiteY23" fmla="*/ 3 h 1326455"/>
                      <a:gd name="connsiteX0" fmla="*/ 223429 w 333466"/>
                      <a:gd name="connsiteY0" fmla="*/ 3 h 1326455"/>
                      <a:gd name="connsiteX1" fmla="*/ 266098 w 333466"/>
                      <a:gd name="connsiteY1" fmla="*/ 43771 h 1326455"/>
                      <a:gd name="connsiteX2" fmla="*/ 281076 w 333466"/>
                      <a:gd name="connsiteY2" fmla="*/ 133457 h 1326455"/>
                      <a:gd name="connsiteX3" fmla="*/ 333463 w 333466"/>
                      <a:gd name="connsiteY3" fmla="*/ 220742 h 1326455"/>
                      <a:gd name="connsiteX4" fmla="*/ 278330 w 333466"/>
                      <a:gd name="connsiteY4" fmla="*/ 328439 h 1326455"/>
                      <a:gd name="connsiteX5" fmla="*/ 244900 w 333466"/>
                      <a:gd name="connsiteY5" fmla="*/ 376389 h 1326455"/>
                      <a:gd name="connsiteX6" fmla="*/ 277689 w 333466"/>
                      <a:gd name="connsiteY6" fmla="*/ 1181320 h 1326455"/>
                      <a:gd name="connsiteX7" fmla="*/ 160064 w 333466"/>
                      <a:gd name="connsiteY7" fmla="*/ 1326455 h 1326455"/>
                      <a:gd name="connsiteX8" fmla="*/ 160065 w 333466"/>
                      <a:gd name="connsiteY8" fmla="*/ 1326454 h 1326455"/>
                      <a:gd name="connsiteX9" fmla="*/ 42440 w 333466"/>
                      <a:gd name="connsiteY9" fmla="*/ 1181319 h 1326455"/>
                      <a:gd name="connsiteX10" fmla="*/ 83670 w 333466"/>
                      <a:gd name="connsiteY10" fmla="*/ 389217 h 1326455"/>
                      <a:gd name="connsiteX11" fmla="*/ 81424 w 333466"/>
                      <a:gd name="connsiteY11" fmla="*/ 389294 h 1326455"/>
                      <a:gd name="connsiteX12" fmla="*/ 53741 w 333466"/>
                      <a:gd name="connsiteY12" fmla="*/ 382037 h 1326455"/>
                      <a:gd name="connsiteX13" fmla="*/ 4164 w 333466"/>
                      <a:gd name="connsiteY13" fmla="*/ 284917 h 1326455"/>
                      <a:gd name="connsiteX14" fmla="*/ 19380 w 333466"/>
                      <a:gd name="connsiteY14" fmla="*/ 114634 h 1326455"/>
                      <a:gd name="connsiteX15" fmla="*/ 55609 w 333466"/>
                      <a:gd name="connsiteY15" fmla="*/ 89787 h 1326455"/>
                      <a:gd name="connsiteX16" fmla="*/ 65455 w 333466"/>
                      <a:gd name="connsiteY16" fmla="*/ 86490 h 1326455"/>
                      <a:gd name="connsiteX17" fmla="*/ 72521 w 333466"/>
                      <a:gd name="connsiteY17" fmla="*/ 72960 h 1326455"/>
                      <a:gd name="connsiteX18" fmla="*/ 103810 w 333466"/>
                      <a:gd name="connsiteY18" fmla="*/ 56230 h 1326455"/>
                      <a:gd name="connsiteX19" fmla="*/ 122404 w 333466"/>
                      <a:gd name="connsiteY19" fmla="*/ 66173 h 1326455"/>
                      <a:gd name="connsiteX20" fmla="*/ 122528 w 333466"/>
                      <a:gd name="connsiteY20" fmla="*/ 65376 h 1326455"/>
                      <a:gd name="connsiteX21" fmla="*/ 163300 w 333466"/>
                      <a:gd name="connsiteY21" fmla="*/ 30490 h 1326455"/>
                      <a:gd name="connsiteX22" fmla="*/ 190208 w 333466"/>
                      <a:gd name="connsiteY22" fmla="*/ 44877 h 1326455"/>
                      <a:gd name="connsiteX23" fmla="*/ 192472 w 333466"/>
                      <a:gd name="connsiteY23" fmla="*/ 43628 h 1326455"/>
                      <a:gd name="connsiteX24" fmla="*/ 223429 w 333466"/>
                      <a:gd name="connsiteY24" fmla="*/ 3 h 1326455"/>
                      <a:gd name="connsiteX0" fmla="*/ 223429 w 334093"/>
                      <a:gd name="connsiteY0" fmla="*/ 3 h 1326455"/>
                      <a:gd name="connsiteX1" fmla="*/ 266098 w 334093"/>
                      <a:gd name="connsiteY1" fmla="*/ 43771 h 1326455"/>
                      <a:gd name="connsiteX2" fmla="*/ 281076 w 334093"/>
                      <a:gd name="connsiteY2" fmla="*/ 133457 h 1326455"/>
                      <a:gd name="connsiteX3" fmla="*/ 333463 w 334093"/>
                      <a:gd name="connsiteY3" fmla="*/ 220742 h 1326455"/>
                      <a:gd name="connsiteX4" fmla="*/ 278330 w 334093"/>
                      <a:gd name="connsiteY4" fmla="*/ 328439 h 1326455"/>
                      <a:gd name="connsiteX5" fmla="*/ 244900 w 334093"/>
                      <a:gd name="connsiteY5" fmla="*/ 376389 h 1326455"/>
                      <a:gd name="connsiteX6" fmla="*/ 277689 w 334093"/>
                      <a:gd name="connsiteY6" fmla="*/ 1181320 h 1326455"/>
                      <a:gd name="connsiteX7" fmla="*/ 160064 w 334093"/>
                      <a:gd name="connsiteY7" fmla="*/ 1326455 h 1326455"/>
                      <a:gd name="connsiteX8" fmla="*/ 160065 w 334093"/>
                      <a:gd name="connsiteY8" fmla="*/ 1326454 h 1326455"/>
                      <a:gd name="connsiteX9" fmla="*/ 42440 w 334093"/>
                      <a:gd name="connsiteY9" fmla="*/ 1181319 h 1326455"/>
                      <a:gd name="connsiteX10" fmla="*/ 83670 w 334093"/>
                      <a:gd name="connsiteY10" fmla="*/ 389217 h 1326455"/>
                      <a:gd name="connsiteX11" fmla="*/ 81424 w 334093"/>
                      <a:gd name="connsiteY11" fmla="*/ 389294 h 1326455"/>
                      <a:gd name="connsiteX12" fmla="*/ 53741 w 334093"/>
                      <a:gd name="connsiteY12" fmla="*/ 382037 h 1326455"/>
                      <a:gd name="connsiteX13" fmla="*/ 4164 w 334093"/>
                      <a:gd name="connsiteY13" fmla="*/ 284917 h 1326455"/>
                      <a:gd name="connsiteX14" fmla="*/ 19380 w 334093"/>
                      <a:gd name="connsiteY14" fmla="*/ 114634 h 1326455"/>
                      <a:gd name="connsiteX15" fmla="*/ 55609 w 334093"/>
                      <a:gd name="connsiteY15" fmla="*/ 89787 h 1326455"/>
                      <a:gd name="connsiteX16" fmla="*/ 65455 w 334093"/>
                      <a:gd name="connsiteY16" fmla="*/ 86490 h 1326455"/>
                      <a:gd name="connsiteX17" fmla="*/ 72521 w 334093"/>
                      <a:gd name="connsiteY17" fmla="*/ 72960 h 1326455"/>
                      <a:gd name="connsiteX18" fmla="*/ 103810 w 334093"/>
                      <a:gd name="connsiteY18" fmla="*/ 56230 h 1326455"/>
                      <a:gd name="connsiteX19" fmla="*/ 122404 w 334093"/>
                      <a:gd name="connsiteY19" fmla="*/ 66173 h 1326455"/>
                      <a:gd name="connsiteX20" fmla="*/ 122528 w 334093"/>
                      <a:gd name="connsiteY20" fmla="*/ 65376 h 1326455"/>
                      <a:gd name="connsiteX21" fmla="*/ 163300 w 334093"/>
                      <a:gd name="connsiteY21" fmla="*/ 30490 h 1326455"/>
                      <a:gd name="connsiteX22" fmla="*/ 190208 w 334093"/>
                      <a:gd name="connsiteY22" fmla="*/ 44877 h 1326455"/>
                      <a:gd name="connsiteX23" fmla="*/ 192472 w 334093"/>
                      <a:gd name="connsiteY23" fmla="*/ 43628 h 1326455"/>
                      <a:gd name="connsiteX24" fmla="*/ 223429 w 334093"/>
                      <a:gd name="connsiteY24" fmla="*/ 3 h 1326455"/>
                      <a:gd name="connsiteX0" fmla="*/ 223429 w 337658"/>
                      <a:gd name="connsiteY0" fmla="*/ 3 h 1326455"/>
                      <a:gd name="connsiteX1" fmla="*/ 266098 w 337658"/>
                      <a:gd name="connsiteY1" fmla="*/ 43771 h 1326455"/>
                      <a:gd name="connsiteX2" fmla="*/ 281076 w 337658"/>
                      <a:gd name="connsiteY2" fmla="*/ 133457 h 1326455"/>
                      <a:gd name="connsiteX3" fmla="*/ 333463 w 337658"/>
                      <a:gd name="connsiteY3" fmla="*/ 220742 h 1326455"/>
                      <a:gd name="connsiteX4" fmla="*/ 278330 w 337658"/>
                      <a:gd name="connsiteY4" fmla="*/ 328439 h 1326455"/>
                      <a:gd name="connsiteX5" fmla="*/ 244900 w 337658"/>
                      <a:gd name="connsiteY5" fmla="*/ 376389 h 1326455"/>
                      <a:gd name="connsiteX6" fmla="*/ 277689 w 337658"/>
                      <a:gd name="connsiteY6" fmla="*/ 1181320 h 1326455"/>
                      <a:gd name="connsiteX7" fmla="*/ 160064 w 337658"/>
                      <a:gd name="connsiteY7" fmla="*/ 1326455 h 1326455"/>
                      <a:gd name="connsiteX8" fmla="*/ 160065 w 337658"/>
                      <a:gd name="connsiteY8" fmla="*/ 1326454 h 1326455"/>
                      <a:gd name="connsiteX9" fmla="*/ 42440 w 337658"/>
                      <a:gd name="connsiteY9" fmla="*/ 1181319 h 1326455"/>
                      <a:gd name="connsiteX10" fmla="*/ 83670 w 337658"/>
                      <a:gd name="connsiteY10" fmla="*/ 389217 h 1326455"/>
                      <a:gd name="connsiteX11" fmla="*/ 81424 w 337658"/>
                      <a:gd name="connsiteY11" fmla="*/ 389294 h 1326455"/>
                      <a:gd name="connsiteX12" fmla="*/ 53741 w 337658"/>
                      <a:gd name="connsiteY12" fmla="*/ 382037 h 1326455"/>
                      <a:gd name="connsiteX13" fmla="*/ 4164 w 337658"/>
                      <a:gd name="connsiteY13" fmla="*/ 284917 h 1326455"/>
                      <a:gd name="connsiteX14" fmla="*/ 19380 w 337658"/>
                      <a:gd name="connsiteY14" fmla="*/ 114634 h 1326455"/>
                      <a:gd name="connsiteX15" fmla="*/ 55609 w 337658"/>
                      <a:gd name="connsiteY15" fmla="*/ 89787 h 1326455"/>
                      <a:gd name="connsiteX16" fmla="*/ 65455 w 337658"/>
                      <a:gd name="connsiteY16" fmla="*/ 86490 h 1326455"/>
                      <a:gd name="connsiteX17" fmla="*/ 72521 w 337658"/>
                      <a:gd name="connsiteY17" fmla="*/ 72960 h 1326455"/>
                      <a:gd name="connsiteX18" fmla="*/ 103810 w 337658"/>
                      <a:gd name="connsiteY18" fmla="*/ 56230 h 1326455"/>
                      <a:gd name="connsiteX19" fmla="*/ 122404 w 337658"/>
                      <a:gd name="connsiteY19" fmla="*/ 66173 h 1326455"/>
                      <a:gd name="connsiteX20" fmla="*/ 122528 w 337658"/>
                      <a:gd name="connsiteY20" fmla="*/ 65376 h 1326455"/>
                      <a:gd name="connsiteX21" fmla="*/ 163300 w 337658"/>
                      <a:gd name="connsiteY21" fmla="*/ 30490 h 1326455"/>
                      <a:gd name="connsiteX22" fmla="*/ 190208 w 337658"/>
                      <a:gd name="connsiteY22" fmla="*/ 44877 h 1326455"/>
                      <a:gd name="connsiteX23" fmla="*/ 192472 w 337658"/>
                      <a:gd name="connsiteY23" fmla="*/ 43628 h 1326455"/>
                      <a:gd name="connsiteX24" fmla="*/ 223429 w 337658"/>
                      <a:gd name="connsiteY24" fmla="*/ 3 h 1326455"/>
                      <a:gd name="connsiteX0" fmla="*/ 223429 w 346005"/>
                      <a:gd name="connsiteY0" fmla="*/ 3 h 1326455"/>
                      <a:gd name="connsiteX1" fmla="*/ 266098 w 346005"/>
                      <a:gd name="connsiteY1" fmla="*/ 43771 h 1326455"/>
                      <a:gd name="connsiteX2" fmla="*/ 281076 w 346005"/>
                      <a:gd name="connsiteY2" fmla="*/ 133457 h 1326455"/>
                      <a:gd name="connsiteX3" fmla="*/ 333463 w 346005"/>
                      <a:gd name="connsiteY3" fmla="*/ 220742 h 1326455"/>
                      <a:gd name="connsiteX4" fmla="*/ 278330 w 346005"/>
                      <a:gd name="connsiteY4" fmla="*/ 328439 h 1326455"/>
                      <a:gd name="connsiteX5" fmla="*/ 244900 w 346005"/>
                      <a:gd name="connsiteY5" fmla="*/ 376389 h 1326455"/>
                      <a:gd name="connsiteX6" fmla="*/ 277689 w 346005"/>
                      <a:gd name="connsiteY6" fmla="*/ 1181320 h 1326455"/>
                      <a:gd name="connsiteX7" fmla="*/ 160064 w 346005"/>
                      <a:gd name="connsiteY7" fmla="*/ 1326455 h 1326455"/>
                      <a:gd name="connsiteX8" fmla="*/ 160065 w 346005"/>
                      <a:gd name="connsiteY8" fmla="*/ 1326454 h 1326455"/>
                      <a:gd name="connsiteX9" fmla="*/ 42440 w 346005"/>
                      <a:gd name="connsiteY9" fmla="*/ 1181319 h 1326455"/>
                      <a:gd name="connsiteX10" fmla="*/ 83670 w 346005"/>
                      <a:gd name="connsiteY10" fmla="*/ 389217 h 1326455"/>
                      <a:gd name="connsiteX11" fmla="*/ 81424 w 346005"/>
                      <a:gd name="connsiteY11" fmla="*/ 389294 h 1326455"/>
                      <a:gd name="connsiteX12" fmla="*/ 53741 w 346005"/>
                      <a:gd name="connsiteY12" fmla="*/ 382037 h 1326455"/>
                      <a:gd name="connsiteX13" fmla="*/ 4164 w 346005"/>
                      <a:gd name="connsiteY13" fmla="*/ 284917 h 1326455"/>
                      <a:gd name="connsiteX14" fmla="*/ 19380 w 346005"/>
                      <a:gd name="connsiteY14" fmla="*/ 114634 h 1326455"/>
                      <a:gd name="connsiteX15" fmla="*/ 55609 w 346005"/>
                      <a:gd name="connsiteY15" fmla="*/ 89787 h 1326455"/>
                      <a:gd name="connsiteX16" fmla="*/ 65455 w 346005"/>
                      <a:gd name="connsiteY16" fmla="*/ 86490 h 1326455"/>
                      <a:gd name="connsiteX17" fmla="*/ 72521 w 346005"/>
                      <a:gd name="connsiteY17" fmla="*/ 72960 h 1326455"/>
                      <a:gd name="connsiteX18" fmla="*/ 103810 w 346005"/>
                      <a:gd name="connsiteY18" fmla="*/ 56230 h 1326455"/>
                      <a:gd name="connsiteX19" fmla="*/ 122404 w 346005"/>
                      <a:gd name="connsiteY19" fmla="*/ 66173 h 1326455"/>
                      <a:gd name="connsiteX20" fmla="*/ 122528 w 346005"/>
                      <a:gd name="connsiteY20" fmla="*/ 65376 h 1326455"/>
                      <a:gd name="connsiteX21" fmla="*/ 163300 w 346005"/>
                      <a:gd name="connsiteY21" fmla="*/ 30490 h 1326455"/>
                      <a:gd name="connsiteX22" fmla="*/ 190208 w 346005"/>
                      <a:gd name="connsiteY22" fmla="*/ 44877 h 1326455"/>
                      <a:gd name="connsiteX23" fmla="*/ 192472 w 346005"/>
                      <a:gd name="connsiteY23" fmla="*/ 43628 h 1326455"/>
                      <a:gd name="connsiteX24" fmla="*/ 223429 w 346005"/>
                      <a:gd name="connsiteY24" fmla="*/ 3 h 1326455"/>
                      <a:gd name="connsiteX0" fmla="*/ 223429 w 335821"/>
                      <a:gd name="connsiteY0" fmla="*/ 3 h 1326455"/>
                      <a:gd name="connsiteX1" fmla="*/ 266098 w 335821"/>
                      <a:gd name="connsiteY1" fmla="*/ 43771 h 1326455"/>
                      <a:gd name="connsiteX2" fmla="*/ 276314 w 335821"/>
                      <a:gd name="connsiteY2" fmla="*/ 140937 h 1326455"/>
                      <a:gd name="connsiteX3" fmla="*/ 333463 w 335821"/>
                      <a:gd name="connsiteY3" fmla="*/ 220742 h 1326455"/>
                      <a:gd name="connsiteX4" fmla="*/ 278330 w 335821"/>
                      <a:gd name="connsiteY4" fmla="*/ 328439 h 1326455"/>
                      <a:gd name="connsiteX5" fmla="*/ 244900 w 335821"/>
                      <a:gd name="connsiteY5" fmla="*/ 376389 h 1326455"/>
                      <a:gd name="connsiteX6" fmla="*/ 277689 w 335821"/>
                      <a:gd name="connsiteY6" fmla="*/ 1181320 h 1326455"/>
                      <a:gd name="connsiteX7" fmla="*/ 160064 w 335821"/>
                      <a:gd name="connsiteY7" fmla="*/ 1326455 h 1326455"/>
                      <a:gd name="connsiteX8" fmla="*/ 160065 w 335821"/>
                      <a:gd name="connsiteY8" fmla="*/ 1326454 h 1326455"/>
                      <a:gd name="connsiteX9" fmla="*/ 42440 w 335821"/>
                      <a:gd name="connsiteY9" fmla="*/ 1181319 h 1326455"/>
                      <a:gd name="connsiteX10" fmla="*/ 83670 w 335821"/>
                      <a:gd name="connsiteY10" fmla="*/ 389217 h 1326455"/>
                      <a:gd name="connsiteX11" fmla="*/ 81424 w 335821"/>
                      <a:gd name="connsiteY11" fmla="*/ 389294 h 1326455"/>
                      <a:gd name="connsiteX12" fmla="*/ 53741 w 335821"/>
                      <a:gd name="connsiteY12" fmla="*/ 382037 h 1326455"/>
                      <a:gd name="connsiteX13" fmla="*/ 4164 w 335821"/>
                      <a:gd name="connsiteY13" fmla="*/ 284917 h 1326455"/>
                      <a:gd name="connsiteX14" fmla="*/ 19380 w 335821"/>
                      <a:gd name="connsiteY14" fmla="*/ 114634 h 1326455"/>
                      <a:gd name="connsiteX15" fmla="*/ 55609 w 335821"/>
                      <a:gd name="connsiteY15" fmla="*/ 89787 h 1326455"/>
                      <a:gd name="connsiteX16" fmla="*/ 65455 w 335821"/>
                      <a:gd name="connsiteY16" fmla="*/ 86490 h 1326455"/>
                      <a:gd name="connsiteX17" fmla="*/ 72521 w 335821"/>
                      <a:gd name="connsiteY17" fmla="*/ 72960 h 1326455"/>
                      <a:gd name="connsiteX18" fmla="*/ 103810 w 335821"/>
                      <a:gd name="connsiteY18" fmla="*/ 56230 h 1326455"/>
                      <a:gd name="connsiteX19" fmla="*/ 122404 w 335821"/>
                      <a:gd name="connsiteY19" fmla="*/ 66173 h 1326455"/>
                      <a:gd name="connsiteX20" fmla="*/ 122528 w 335821"/>
                      <a:gd name="connsiteY20" fmla="*/ 65376 h 1326455"/>
                      <a:gd name="connsiteX21" fmla="*/ 163300 w 335821"/>
                      <a:gd name="connsiteY21" fmla="*/ 30490 h 1326455"/>
                      <a:gd name="connsiteX22" fmla="*/ 190208 w 335821"/>
                      <a:gd name="connsiteY22" fmla="*/ 44877 h 1326455"/>
                      <a:gd name="connsiteX23" fmla="*/ 192472 w 335821"/>
                      <a:gd name="connsiteY23" fmla="*/ 43628 h 1326455"/>
                      <a:gd name="connsiteX24" fmla="*/ 223429 w 335821"/>
                      <a:gd name="connsiteY24" fmla="*/ 3 h 1326455"/>
                      <a:gd name="connsiteX0" fmla="*/ 223429 w 333532"/>
                      <a:gd name="connsiteY0" fmla="*/ 3 h 1326455"/>
                      <a:gd name="connsiteX1" fmla="*/ 266098 w 333532"/>
                      <a:gd name="connsiteY1" fmla="*/ 43771 h 1326455"/>
                      <a:gd name="connsiteX2" fmla="*/ 276314 w 333532"/>
                      <a:gd name="connsiteY2" fmla="*/ 140937 h 1326455"/>
                      <a:gd name="connsiteX3" fmla="*/ 333463 w 333532"/>
                      <a:gd name="connsiteY3" fmla="*/ 220742 h 1326455"/>
                      <a:gd name="connsiteX4" fmla="*/ 278330 w 333532"/>
                      <a:gd name="connsiteY4" fmla="*/ 328439 h 1326455"/>
                      <a:gd name="connsiteX5" fmla="*/ 244900 w 333532"/>
                      <a:gd name="connsiteY5" fmla="*/ 376389 h 1326455"/>
                      <a:gd name="connsiteX6" fmla="*/ 277689 w 333532"/>
                      <a:gd name="connsiteY6" fmla="*/ 1181320 h 1326455"/>
                      <a:gd name="connsiteX7" fmla="*/ 160064 w 333532"/>
                      <a:gd name="connsiteY7" fmla="*/ 1326455 h 1326455"/>
                      <a:gd name="connsiteX8" fmla="*/ 160065 w 333532"/>
                      <a:gd name="connsiteY8" fmla="*/ 1326454 h 1326455"/>
                      <a:gd name="connsiteX9" fmla="*/ 42440 w 333532"/>
                      <a:gd name="connsiteY9" fmla="*/ 1181319 h 1326455"/>
                      <a:gd name="connsiteX10" fmla="*/ 83670 w 333532"/>
                      <a:gd name="connsiteY10" fmla="*/ 389217 h 1326455"/>
                      <a:gd name="connsiteX11" fmla="*/ 81424 w 333532"/>
                      <a:gd name="connsiteY11" fmla="*/ 389294 h 1326455"/>
                      <a:gd name="connsiteX12" fmla="*/ 53741 w 333532"/>
                      <a:gd name="connsiteY12" fmla="*/ 382037 h 1326455"/>
                      <a:gd name="connsiteX13" fmla="*/ 4164 w 333532"/>
                      <a:gd name="connsiteY13" fmla="*/ 284917 h 1326455"/>
                      <a:gd name="connsiteX14" fmla="*/ 19380 w 333532"/>
                      <a:gd name="connsiteY14" fmla="*/ 114634 h 1326455"/>
                      <a:gd name="connsiteX15" fmla="*/ 55609 w 333532"/>
                      <a:gd name="connsiteY15" fmla="*/ 89787 h 1326455"/>
                      <a:gd name="connsiteX16" fmla="*/ 65455 w 333532"/>
                      <a:gd name="connsiteY16" fmla="*/ 86490 h 1326455"/>
                      <a:gd name="connsiteX17" fmla="*/ 72521 w 333532"/>
                      <a:gd name="connsiteY17" fmla="*/ 72960 h 1326455"/>
                      <a:gd name="connsiteX18" fmla="*/ 103810 w 333532"/>
                      <a:gd name="connsiteY18" fmla="*/ 56230 h 1326455"/>
                      <a:gd name="connsiteX19" fmla="*/ 122404 w 333532"/>
                      <a:gd name="connsiteY19" fmla="*/ 66173 h 1326455"/>
                      <a:gd name="connsiteX20" fmla="*/ 122528 w 333532"/>
                      <a:gd name="connsiteY20" fmla="*/ 65376 h 1326455"/>
                      <a:gd name="connsiteX21" fmla="*/ 163300 w 333532"/>
                      <a:gd name="connsiteY21" fmla="*/ 30490 h 1326455"/>
                      <a:gd name="connsiteX22" fmla="*/ 190208 w 333532"/>
                      <a:gd name="connsiteY22" fmla="*/ 44877 h 1326455"/>
                      <a:gd name="connsiteX23" fmla="*/ 192472 w 333532"/>
                      <a:gd name="connsiteY23" fmla="*/ 43628 h 1326455"/>
                      <a:gd name="connsiteX24" fmla="*/ 223429 w 333532"/>
                      <a:gd name="connsiteY24" fmla="*/ 3 h 1326455"/>
                      <a:gd name="connsiteX0" fmla="*/ 223429 w 333484"/>
                      <a:gd name="connsiteY0" fmla="*/ 3 h 1326455"/>
                      <a:gd name="connsiteX1" fmla="*/ 266098 w 333484"/>
                      <a:gd name="connsiteY1" fmla="*/ 43771 h 1326455"/>
                      <a:gd name="connsiteX2" fmla="*/ 271551 w 333484"/>
                      <a:gd name="connsiteY2" fmla="*/ 111011 h 1326455"/>
                      <a:gd name="connsiteX3" fmla="*/ 333463 w 333484"/>
                      <a:gd name="connsiteY3" fmla="*/ 220742 h 1326455"/>
                      <a:gd name="connsiteX4" fmla="*/ 278330 w 333484"/>
                      <a:gd name="connsiteY4" fmla="*/ 328439 h 1326455"/>
                      <a:gd name="connsiteX5" fmla="*/ 244900 w 333484"/>
                      <a:gd name="connsiteY5" fmla="*/ 376389 h 1326455"/>
                      <a:gd name="connsiteX6" fmla="*/ 277689 w 333484"/>
                      <a:gd name="connsiteY6" fmla="*/ 1181320 h 1326455"/>
                      <a:gd name="connsiteX7" fmla="*/ 160064 w 333484"/>
                      <a:gd name="connsiteY7" fmla="*/ 1326455 h 1326455"/>
                      <a:gd name="connsiteX8" fmla="*/ 160065 w 333484"/>
                      <a:gd name="connsiteY8" fmla="*/ 1326454 h 1326455"/>
                      <a:gd name="connsiteX9" fmla="*/ 42440 w 333484"/>
                      <a:gd name="connsiteY9" fmla="*/ 1181319 h 1326455"/>
                      <a:gd name="connsiteX10" fmla="*/ 83670 w 333484"/>
                      <a:gd name="connsiteY10" fmla="*/ 389217 h 1326455"/>
                      <a:gd name="connsiteX11" fmla="*/ 81424 w 333484"/>
                      <a:gd name="connsiteY11" fmla="*/ 389294 h 1326455"/>
                      <a:gd name="connsiteX12" fmla="*/ 53741 w 333484"/>
                      <a:gd name="connsiteY12" fmla="*/ 382037 h 1326455"/>
                      <a:gd name="connsiteX13" fmla="*/ 4164 w 333484"/>
                      <a:gd name="connsiteY13" fmla="*/ 284917 h 1326455"/>
                      <a:gd name="connsiteX14" fmla="*/ 19380 w 333484"/>
                      <a:gd name="connsiteY14" fmla="*/ 114634 h 1326455"/>
                      <a:gd name="connsiteX15" fmla="*/ 55609 w 333484"/>
                      <a:gd name="connsiteY15" fmla="*/ 89787 h 1326455"/>
                      <a:gd name="connsiteX16" fmla="*/ 65455 w 333484"/>
                      <a:gd name="connsiteY16" fmla="*/ 86490 h 1326455"/>
                      <a:gd name="connsiteX17" fmla="*/ 72521 w 333484"/>
                      <a:gd name="connsiteY17" fmla="*/ 72960 h 1326455"/>
                      <a:gd name="connsiteX18" fmla="*/ 103810 w 333484"/>
                      <a:gd name="connsiteY18" fmla="*/ 56230 h 1326455"/>
                      <a:gd name="connsiteX19" fmla="*/ 122404 w 333484"/>
                      <a:gd name="connsiteY19" fmla="*/ 66173 h 1326455"/>
                      <a:gd name="connsiteX20" fmla="*/ 122528 w 333484"/>
                      <a:gd name="connsiteY20" fmla="*/ 65376 h 1326455"/>
                      <a:gd name="connsiteX21" fmla="*/ 163300 w 333484"/>
                      <a:gd name="connsiteY21" fmla="*/ 30490 h 1326455"/>
                      <a:gd name="connsiteX22" fmla="*/ 190208 w 333484"/>
                      <a:gd name="connsiteY22" fmla="*/ 44877 h 1326455"/>
                      <a:gd name="connsiteX23" fmla="*/ 192472 w 333484"/>
                      <a:gd name="connsiteY23" fmla="*/ 43628 h 1326455"/>
                      <a:gd name="connsiteX24" fmla="*/ 223429 w 333484"/>
                      <a:gd name="connsiteY24" fmla="*/ 3 h 1326455"/>
                      <a:gd name="connsiteX0" fmla="*/ 223429 w 344761"/>
                      <a:gd name="connsiteY0" fmla="*/ 3 h 1326455"/>
                      <a:gd name="connsiteX1" fmla="*/ 266098 w 344761"/>
                      <a:gd name="connsiteY1" fmla="*/ 43771 h 1326455"/>
                      <a:gd name="connsiteX2" fmla="*/ 271551 w 344761"/>
                      <a:gd name="connsiteY2" fmla="*/ 111011 h 1326455"/>
                      <a:gd name="connsiteX3" fmla="*/ 333463 w 344761"/>
                      <a:gd name="connsiteY3" fmla="*/ 220742 h 1326455"/>
                      <a:gd name="connsiteX4" fmla="*/ 278330 w 344761"/>
                      <a:gd name="connsiteY4" fmla="*/ 328439 h 1326455"/>
                      <a:gd name="connsiteX5" fmla="*/ 244900 w 344761"/>
                      <a:gd name="connsiteY5" fmla="*/ 376389 h 1326455"/>
                      <a:gd name="connsiteX6" fmla="*/ 277689 w 344761"/>
                      <a:gd name="connsiteY6" fmla="*/ 1181320 h 1326455"/>
                      <a:gd name="connsiteX7" fmla="*/ 160064 w 344761"/>
                      <a:gd name="connsiteY7" fmla="*/ 1326455 h 1326455"/>
                      <a:gd name="connsiteX8" fmla="*/ 160065 w 344761"/>
                      <a:gd name="connsiteY8" fmla="*/ 1326454 h 1326455"/>
                      <a:gd name="connsiteX9" fmla="*/ 42440 w 344761"/>
                      <a:gd name="connsiteY9" fmla="*/ 1181319 h 1326455"/>
                      <a:gd name="connsiteX10" fmla="*/ 83670 w 344761"/>
                      <a:gd name="connsiteY10" fmla="*/ 389217 h 1326455"/>
                      <a:gd name="connsiteX11" fmla="*/ 81424 w 344761"/>
                      <a:gd name="connsiteY11" fmla="*/ 389294 h 1326455"/>
                      <a:gd name="connsiteX12" fmla="*/ 53741 w 344761"/>
                      <a:gd name="connsiteY12" fmla="*/ 382037 h 1326455"/>
                      <a:gd name="connsiteX13" fmla="*/ 4164 w 344761"/>
                      <a:gd name="connsiteY13" fmla="*/ 284917 h 1326455"/>
                      <a:gd name="connsiteX14" fmla="*/ 19380 w 344761"/>
                      <a:gd name="connsiteY14" fmla="*/ 114634 h 1326455"/>
                      <a:gd name="connsiteX15" fmla="*/ 55609 w 344761"/>
                      <a:gd name="connsiteY15" fmla="*/ 89787 h 1326455"/>
                      <a:gd name="connsiteX16" fmla="*/ 65455 w 344761"/>
                      <a:gd name="connsiteY16" fmla="*/ 86490 h 1326455"/>
                      <a:gd name="connsiteX17" fmla="*/ 72521 w 344761"/>
                      <a:gd name="connsiteY17" fmla="*/ 72960 h 1326455"/>
                      <a:gd name="connsiteX18" fmla="*/ 103810 w 344761"/>
                      <a:gd name="connsiteY18" fmla="*/ 56230 h 1326455"/>
                      <a:gd name="connsiteX19" fmla="*/ 122404 w 344761"/>
                      <a:gd name="connsiteY19" fmla="*/ 66173 h 1326455"/>
                      <a:gd name="connsiteX20" fmla="*/ 122528 w 344761"/>
                      <a:gd name="connsiteY20" fmla="*/ 65376 h 1326455"/>
                      <a:gd name="connsiteX21" fmla="*/ 163300 w 344761"/>
                      <a:gd name="connsiteY21" fmla="*/ 30490 h 1326455"/>
                      <a:gd name="connsiteX22" fmla="*/ 190208 w 344761"/>
                      <a:gd name="connsiteY22" fmla="*/ 44877 h 1326455"/>
                      <a:gd name="connsiteX23" fmla="*/ 192472 w 344761"/>
                      <a:gd name="connsiteY23" fmla="*/ 43628 h 1326455"/>
                      <a:gd name="connsiteX24" fmla="*/ 223429 w 344761"/>
                      <a:gd name="connsiteY24" fmla="*/ 3 h 1326455"/>
                      <a:gd name="connsiteX0" fmla="*/ 223429 w 356393"/>
                      <a:gd name="connsiteY0" fmla="*/ 3 h 1326455"/>
                      <a:gd name="connsiteX1" fmla="*/ 266098 w 356393"/>
                      <a:gd name="connsiteY1" fmla="*/ 43771 h 1326455"/>
                      <a:gd name="connsiteX2" fmla="*/ 271551 w 356393"/>
                      <a:gd name="connsiteY2" fmla="*/ 111011 h 1326455"/>
                      <a:gd name="connsiteX3" fmla="*/ 333463 w 356393"/>
                      <a:gd name="connsiteY3" fmla="*/ 220742 h 1326455"/>
                      <a:gd name="connsiteX4" fmla="*/ 278330 w 356393"/>
                      <a:gd name="connsiteY4" fmla="*/ 328439 h 1326455"/>
                      <a:gd name="connsiteX5" fmla="*/ 244900 w 356393"/>
                      <a:gd name="connsiteY5" fmla="*/ 376389 h 1326455"/>
                      <a:gd name="connsiteX6" fmla="*/ 277689 w 356393"/>
                      <a:gd name="connsiteY6" fmla="*/ 1181320 h 1326455"/>
                      <a:gd name="connsiteX7" fmla="*/ 160064 w 356393"/>
                      <a:gd name="connsiteY7" fmla="*/ 1326455 h 1326455"/>
                      <a:gd name="connsiteX8" fmla="*/ 160065 w 356393"/>
                      <a:gd name="connsiteY8" fmla="*/ 1326454 h 1326455"/>
                      <a:gd name="connsiteX9" fmla="*/ 42440 w 356393"/>
                      <a:gd name="connsiteY9" fmla="*/ 1181319 h 1326455"/>
                      <a:gd name="connsiteX10" fmla="*/ 83670 w 356393"/>
                      <a:gd name="connsiteY10" fmla="*/ 389217 h 1326455"/>
                      <a:gd name="connsiteX11" fmla="*/ 81424 w 356393"/>
                      <a:gd name="connsiteY11" fmla="*/ 389294 h 1326455"/>
                      <a:gd name="connsiteX12" fmla="*/ 53741 w 356393"/>
                      <a:gd name="connsiteY12" fmla="*/ 382037 h 1326455"/>
                      <a:gd name="connsiteX13" fmla="*/ 4164 w 356393"/>
                      <a:gd name="connsiteY13" fmla="*/ 284917 h 1326455"/>
                      <a:gd name="connsiteX14" fmla="*/ 19380 w 356393"/>
                      <a:gd name="connsiteY14" fmla="*/ 114634 h 1326455"/>
                      <a:gd name="connsiteX15" fmla="*/ 55609 w 356393"/>
                      <a:gd name="connsiteY15" fmla="*/ 89787 h 1326455"/>
                      <a:gd name="connsiteX16" fmla="*/ 65455 w 356393"/>
                      <a:gd name="connsiteY16" fmla="*/ 86490 h 1326455"/>
                      <a:gd name="connsiteX17" fmla="*/ 72521 w 356393"/>
                      <a:gd name="connsiteY17" fmla="*/ 72960 h 1326455"/>
                      <a:gd name="connsiteX18" fmla="*/ 103810 w 356393"/>
                      <a:gd name="connsiteY18" fmla="*/ 56230 h 1326455"/>
                      <a:gd name="connsiteX19" fmla="*/ 122404 w 356393"/>
                      <a:gd name="connsiteY19" fmla="*/ 66173 h 1326455"/>
                      <a:gd name="connsiteX20" fmla="*/ 122528 w 356393"/>
                      <a:gd name="connsiteY20" fmla="*/ 65376 h 1326455"/>
                      <a:gd name="connsiteX21" fmla="*/ 163300 w 356393"/>
                      <a:gd name="connsiteY21" fmla="*/ 30490 h 1326455"/>
                      <a:gd name="connsiteX22" fmla="*/ 190208 w 356393"/>
                      <a:gd name="connsiteY22" fmla="*/ 44877 h 1326455"/>
                      <a:gd name="connsiteX23" fmla="*/ 192472 w 356393"/>
                      <a:gd name="connsiteY23" fmla="*/ 43628 h 1326455"/>
                      <a:gd name="connsiteX24" fmla="*/ 223429 w 356393"/>
                      <a:gd name="connsiteY24" fmla="*/ 3 h 1326455"/>
                      <a:gd name="connsiteX0" fmla="*/ 223429 w 356393"/>
                      <a:gd name="connsiteY0" fmla="*/ 3 h 1326455"/>
                      <a:gd name="connsiteX1" fmla="*/ 266098 w 356393"/>
                      <a:gd name="connsiteY1" fmla="*/ 43771 h 1326455"/>
                      <a:gd name="connsiteX2" fmla="*/ 271551 w 356393"/>
                      <a:gd name="connsiteY2" fmla="*/ 111011 h 1326455"/>
                      <a:gd name="connsiteX3" fmla="*/ 333463 w 356393"/>
                      <a:gd name="connsiteY3" fmla="*/ 220742 h 1326455"/>
                      <a:gd name="connsiteX4" fmla="*/ 278330 w 356393"/>
                      <a:gd name="connsiteY4" fmla="*/ 328439 h 1326455"/>
                      <a:gd name="connsiteX5" fmla="*/ 244900 w 356393"/>
                      <a:gd name="connsiteY5" fmla="*/ 376389 h 1326455"/>
                      <a:gd name="connsiteX6" fmla="*/ 277689 w 356393"/>
                      <a:gd name="connsiteY6" fmla="*/ 1181320 h 1326455"/>
                      <a:gd name="connsiteX7" fmla="*/ 160064 w 356393"/>
                      <a:gd name="connsiteY7" fmla="*/ 1326455 h 1326455"/>
                      <a:gd name="connsiteX8" fmla="*/ 160065 w 356393"/>
                      <a:gd name="connsiteY8" fmla="*/ 1326454 h 1326455"/>
                      <a:gd name="connsiteX9" fmla="*/ 42440 w 356393"/>
                      <a:gd name="connsiteY9" fmla="*/ 1181319 h 1326455"/>
                      <a:gd name="connsiteX10" fmla="*/ 83670 w 356393"/>
                      <a:gd name="connsiteY10" fmla="*/ 389217 h 1326455"/>
                      <a:gd name="connsiteX11" fmla="*/ 81424 w 356393"/>
                      <a:gd name="connsiteY11" fmla="*/ 389294 h 1326455"/>
                      <a:gd name="connsiteX12" fmla="*/ 53741 w 356393"/>
                      <a:gd name="connsiteY12" fmla="*/ 382037 h 1326455"/>
                      <a:gd name="connsiteX13" fmla="*/ 4164 w 356393"/>
                      <a:gd name="connsiteY13" fmla="*/ 284917 h 1326455"/>
                      <a:gd name="connsiteX14" fmla="*/ 19380 w 356393"/>
                      <a:gd name="connsiteY14" fmla="*/ 114634 h 1326455"/>
                      <a:gd name="connsiteX15" fmla="*/ 55609 w 356393"/>
                      <a:gd name="connsiteY15" fmla="*/ 89787 h 1326455"/>
                      <a:gd name="connsiteX16" fmla="*/ 65455 w 356393"/>
                      <a:gd name="connsiteY16" fmla="*/ 86490 h 1326455"/>
                      <a:gd name="connsiteX17" fmla="*/ 72521 w 356393"/>
                      <a:gd name="connsiteY17" fmla="*/ 72960 h 1326455"/>
                      <a:gd name="connsiteX18" fmla="*/ 103810 w 356393"/>
                      <a:gd name="connsiteY18" fmla="*/ 56230 h 1326455"/>
                      <a:gd name="connsiteX19" fmla="*/ 122404 w 356393"/>
                      <a:gd name="connsiteY19" fmla="*/ 66173 h 1326455"/>
                      <a:gd name="connsiteX20" fmla="*/ 122528 w 356393"/>
                      <a:gd name="connsiteY20" fmla="*/ 65376 h 1326455"/>
                      <a:gd name="connsiteX21" fmla="*/ 163300 w 356393"/>
                      <a:gd name="connsiteY21" fmla="*/ 30490 h 1326455"/>
                      <a:gd name="connsiteX22" fmla="*/ 190208 w 356393"/>
                      <a:gd name="connsiteY22" fmla="*/ 44877 h 1326455"/>
                      <a:gd name="connsiteX23" fmla="*/ 223429 w 356393"/>
                      <a:gd name="connsiteY23" fmla="*/ 3 h 1326455"/>
                      <a:gd name="connsiteX0" fmla="*/ 223429 w 356393"/>
                      <a:gd name="connsiteY0" fmla="*/ 138 h 1326590"/>
                      <a:gd name="connsiteX1" fmla="*/ 266098 w 356393"/>
                      <a:gd name="connsiteY1" fmla="*/ 43906 h 1326590"/>
                      <a:gd name="connsiteX2" fmla="*/ 271551 w 356393"/>
                      <a:gd name="connsiteY2" fmla="*/ 111146 h 1326590"/>
                      <a:gd name="connsiteX3" fmla="*/ 333463 w 356393"/>
                      <a:gd name="connsiteY3" fmla="*/ 220877 h 1326590"/>
                      <a:gd name="connsiteX4" fmla="*/ 278330 w 356393"/>
                      <a:gd name="connsiteY4" fmla="*/ 328574 h 1326590"/>
                      <a:gd name="connsiteX5" fmla="*/ 244900 w 356393"/>
                      <a:gd name="connsiteY5" fmla="*/ 376524 h 1326590"/>
                      <a:gd name="connsiteX6" fmla="*/ 277689 w 356393"/>
                      <a:gd name="connsiteY6" fmla="*/ 1181455 h 1326590"/>
                      <a:gd name="connsiteX7" fmla="*/ 160064 w 356393"/>
                      <a:gd name="connsiteY7" fmla="*/ 1326590 h 1326590"/>
                      <a:gd name="connsiteX8" fmla="*/ 160065 w 356393"/>
                      <a:gd name="connsiteY8" fmla="*/ 1326589 h 1326590"/>
                      <a:gd name="connsiteX9" fmla="*/ 42440 w 356393"/>
                      <a:gd name="connsiteY9" fmla="*/ 1181454 h 1326590"/>
                      <a:gd name="connsiteX10" fmla="*/ 83670 w 356393"/>
                      <a:gd name="connsiteY10" fmla="*/ 389352 h 1326590"/>
                      <a:gd name="connsiteX11" fmla="*/ 81424 w 356393"/>
                      <a:gd name="connsiteY11" fmla="*/ 389429 h 1326590"/>
                      <a:gd name="connsiteX12" fmla="*/ 53741 w 356393"/>
                      <a:gd name="connsiteY12" fmla="*/ 382172 h 1326590"/>
                      <a:gd name="connsiteX13" fmla="*/ 4164 w 356393"/>
                      <a:gd name="connsiteY13" fmla="*/ 285052 h 1326590"/>
                      <a:gd name="connsiteX14" fmla="*/ 19380 w 356393"/>
                      <a:gd name="connsiteY14" fmla="*/ 114769 h 1326590"/>
                      <a:gd name="connsiteX15" fmla="*/ 55609 w 356393"/>
                      <a:gd name="connsiteY15" fmla="*/ 89922 h 1326590"/>
                      <a:gd name="connsiteX16" fmla="*/ 65455 w 356393"/>
                      <a:gd name="connsiteY16" fmla="*/ 86625 h 1326590"/>
                      <a:gd name="connsiteX17" fmla="*/ 72521 w 356393"/>
                      <a:gd name="connsiteY17" fmla="*/ 73095 h 1326590"/>
                      <a:gd name="connsiteX18" fmla="*/ 103810 w 356393"/>
                      <a:gd name="connsiteY18" fmla="*/ 56365 h 1326590"/>
                      <a:gd name="connsiteX19" fmla="*/ 122404 w 356393"/>
                      <a:gd name="connsiteY19" fmla="*/ 66308 h 1326590"/>
                      <a:gd name="connsiteX20" fmla="*/ 122528 w 356393"/>
                      <a:gd name="connsiteY20" fmla="*/ 65511 h 1326590"/>
                      <a:gd name="connsiteX21" fmla="*/ 163300 w 356393"/>
                      <a:gd name="connsiteY21" fmla="*/ 30625 h 1326590"/>
                      <a:gd name="connsiteX22" fmla="*/ 190208 w 356393"/>
                      <a:gd name="connsiteY22" fmla="*/ 45012 h 1326590"/>
                      <a:gd name="connsiteX23" fmla="*/ 223429 w 356393"/>
                      <a:gd name="connsiteY23" fmla="*/ 138 h 1326590"/>
                      <a:gd name="connsiteX0" fmla="*/ 223429 w 347369"/>
                      <a:gd name="connsiteY0" fmla="*/ 138 h 1326590"/>
                      <a:gd name="connsiteX1" fmla="*/ 266098 w 347369"/>
                      <a:gd name="connsiteY1" fmla="*/ 43906 h 1326590"/>
                      <a:gd name="connsiteX2" fmla="*/ 276313 w 347369"/>
                      <a:gd name="connsiteY2" fmla="*/ 121122 h 1326590"/>
                      <a:gd name="connsiteX3" fmla="*/ 333463 w 347369"/>
                      <a:gd name="connsiteY3" fmla="*/ 220877 h 1326590"/>
                      <a:gd name="connsiteX4" fmla="*/ 278330 w 347369"/>
                      <a:gd name="connsiteY4" fmla="*/ 328574 h 1326590"/>
                      <a:gd name="connsiteX5" fmla="*/ 244900 w 347369"/>
                      <a:gd name="connsiteY5" fmla="*/ 376524 h 1326590"/>
                      <a:gd name="connsiteX6" fmla="*/ 277689 w 347369"/>
                      <a:gd name="connsiteY6" fmla="*/ 1181455 h 1326590"/>
                      <a:gd name="connsiteX7" fmla="*/ 160064 w 347369"/>
                      <a:gd name="connsiteY7" fmla="*/ 1326590 h 1326590"/>
                      <a:gd name="connsiteX8" fmla="*/ 160065 w 347369"/>
                      <a:gd name="connsiteY8" fmla="*/ 1326589 h 1326590"/>
                      <a:gd name="connsiteX9" fmla="*/ 42440 w 347369"/>
                      <a:gd name="connsiteY9" fmla="*/ 1181454 h 1326590"/>
                      <a:gd name="connsiteX10" fmla="*/ 83670 w 347369"/>
                      <a:gd name="connsiteY10" fmla="*/ 389352 h 1326590"/>
                      <a:gd name="connsiteX11" fmla="*/ 81424 w 347369"/>
                      <a:gd name="connsiteY11" fmla="*/ 389429 h 1326590"/>
                      <a:gd name="connsiteX12" fmla="*/ 53741 w 347369"/>
                      <a:gd name="connsiteY12" fmla="*/ 382172 h 1326590"/>
                      <a:gd name="connsiteX13" fmla="*/ 4164 w 347369"/>
                      <a:gd name="connsiteY13" fmla="*/ 285052 h 1326590"/>
                      <a:gd name="connsiteX14" fmla="*/ 19380 w 347369"/>
                      <a:gd name="connsiteY14" fmla="*/ 114769 h 1326590"/>
                      <a:gd name="connsiteX15" fmla="*/ 55609 w 347369"/>
                      <a:gd name="connsiteY15" fmla="*/ 89922 h 1326590"/>
                      <a:gd name="connsiteX16" fmla="*/ 65455 w 347369"/>
                      <a:gd name="connsiteY16" fmla="*/ 86625 h 1326590"/>
                      <a:gd name="connsiteX17" fmla="*/ 72521 w 347369"/>
                      <a:gd name="connsiteY17" fmla="*/ 73095 h 1326590"/>
                      <a:gd name="connsiteX18" fmla="*/ 103810 w 347369"/>
                      <a:gd name="connsiteY18" fmla="*/ 56365 h 1326590"/>
                      <a:gd name="connsiteX19" fmla="*/ 122404 w 347369"/>
                      <a:gd name="connsiteY19" fmla="*/ 66308 h 1326590"/>
                      <a:gd name="connsiteX20" fmla="*/ 122528 w 347369"/>
                      <a:gd name="connsiteY20" fmla="*/ 65511 h 1326590"/>
                      <a:gd name="connsiteX21" fmla="*/ 163300 w 347369"/>
                      <a:gd name="connsiteY21" fmla="*/ 30625 h 1326590"/>
                      <a:gd name="connsiteX22" fmla="*/ 190208 w 347369"/>
                      <a:gd name="connsiteY22" fmla="*/ 45012 h 1326590"/>
                      <a:gd name="connsiteX23" fmla="*/ 223429 w 347369"/>
                      <a:gd name="connsiteY23" fmla="*/ 138 h 1326590"/>
                      <a:gd name="connsiteX0" fmla="*/ 223429 w 351931"/>
                      <a:gd name="connsiteY0" fmla="*/ 138 h 1326590"/>
                      <a:gd name="connsiteX1" fmla="*/ 266098 w 351931"/>
                      <a:gd name="connsiteY1" fmla="*/ 43906 h 1326590"/>
                      <a:gd name="connsiteX2" fmla="*/ 276313 w 351931"/>
                      <a:gd name="connsiteY2" fmla="*/ 121122 h 1326590"/>
                      <a:gd name="connsiteX3" fmla="*/ 333463 w 351931"/>
                      <a:gd name="connsiteY3" fmla="*/ 220877 h 1326590"/>
                      <a:gd name="connsiteX4" fmla="*/ 278330 w 351931"/>
                      <a:gd name="connsiteY4" fmla="*/ 328574 h 1326590"/>
                      <a:gd name="connsiteX5" fmla="*/ 244900 w 351931"/>
                      <a:gd name="connsiteY5" fmla="*/ 376524 h 1326590"/>
                      <a:gd name="connsiteX6" fmla="*/ 277689 w 351931"/>
                      <a:gd name="connsiteY6" fmla="*/ 1181455 h 1326590"/>
                      <a:gd name="connsiteX7" fmla="*/ 160064 w 351931"/>
                      <a:gd name="connsiteY7" fmla="*/ 1326590 h 1326590"/>
                      <a:gd name="connsiteX8" fmla="*/ 160065 w 351931"/>
                      <a:gd name="connsiteY8" fmla="*/ 1326589 h 1326590"/>
                      <a:gd name="connsiteX9" fmla="*/ 42440 w 351931"/>
                      <a:gd name="connsiteY9" fmla="*/ 1181454 h 1326590"/>
                      <a:gd name="connsiteX10" fmla="*/ 83670 w 351931"/>
                      <a:gd name="connsiteY10" fmla="*/ 389352 h 1326590"/>
                      <a:gd name="connsiteX11" fmla="*/ 81424 w 351931"/>
                      <a:gd name="connsiteY11" fmla="*/ 389429 h 1326590"/>
                      <a:gd name="connsiteX12" fmla="*/ 53741 w 351931"/>
                      <a:gd name="connsiteY12" fmla="*/ 382172 h 1326590"/>
                      <a:gd name="connsiteX13" fmla="*/ 4164 w 351931"/>
                      <a:gd name="connsiteY13" fmla="*/ 285052 h 1326590"/>
                      <a:gd name="connsiteX14" fmla="*/ 19380 w 351931"/>
                      <a:gd name="connsiteY14" fmla="*/ 114769 h 1326590"/>
                      <a:gd name="connsiteX15" fmla="*/ 55609 w 351931"/>
                      <a:gd name="connsiteY15" fmla="*/ 89922 h 1326590"/>
                      <a:gd name="connsiteX16" fmla="*/ 65455 w 351931"/>
                      <a:gd name="connsiteY16" fmla="*/ 86625 h 1326590"/>
                      <a:gd name="connsiteX17" fmla="*/ 72521 w 351931"/>
                      <a:gd name="connsiteY17" fmla="*/ 73095 h 1326590"/>
                      <a:gd name="connsiteX18" fmla="*/ 103810 w 351931"/>
                      <a:gd name="connsiteY18" fmla="*/ 56365 h 1326590"/>
                      <a:gd name="connsiteX19" fmla="*/ 122404 w 351931"/>
                      <a:gd name="connsiteY19" fmla="*/ 66308 h 1326590"/>
                      <a:gd name="connsiteX20" fmla="*/ 122528 w 351931"/>
                      <a:gd name="connsiteY20" fmla="*/ 65511 h 1326590"/>
                      <a:gd name="connsiteX21" fmla="*/ 163300 w 351931"/>
                      <a:gd name="connsiteY21" fmla="*/ 30625 h 1326590"/>
                      <a:gd name="connsiteX22" fmla="*/ 190208 w 351931"/>
                      <a:gd name="connsiteY22" fmla="*/ 45012 h 1326590"/>
                      <a:gd name="connsiteX23" fmla="*/ 223429 w 351931"/>
                      <a:gd name="connsiteY23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65455 w 357197"/>
                      <a:gd name="connsiteY16" fmla="*/ 86625 h 1326590"/>
                      <a:gd name="connsiteX17" fmla="*/ 72521 w 357197"/>
                      <a:gd name="connsiteY17" fmla="*/ 73095 h 1326590"/>
                      <a:gd name="connsiteX18" fmla="*/ 103810 w 357197"/>
                      <a:gd name="connsiteY18" fmla="*/ 56365 h 1326590"/>
                      <a:gd name="connsiteX19" fmla="*/ 122404 w 357197"/>
                      <a:gd name="connsiteY19" fmla="*/ 66308 h 1326590"/>
                      <a:gd name="connsiteX20" fmla="*/ 122528 w 357197"/>
                      <a:gd name="connsiteY20" fmla="*/ 65511 h 1326590"/>
                      <a:gd name="connsiteX21" fmla="*/ 163300 w 357197"/>
                      <a:gd name="connsiteY21" fmla="*/ 30625 h 1326590"/>
                      <a:gd name="connsiteX22" fmla="*/ 190208 w 357197"/>
                      <a:gd name="connsiteY22" fmla="*/ 45012 h 1326590"/>
                      <a:gd name="connsiteX23" fmla="*/ 223429 w 357197"/>
                      <a:gd name="connsiteY23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72521 w 357197"/>
                      <a:gd name="connsiteY16" fmla="*/ 73095 h 1326590"/>
                      <a:gd name="connsiteX17" fmla="*/ 103810 w 357197"/>
                      <a:gd name="connsiteY17" fmla="*/ 56365 h 1326590"/>
                      <a:gd name="connsiteX18" fmla="*/ 122404 w 357197"/>
                      <a:gd name="connsiteY18" fmla="*/ 66308 h 1326590"/>
                      <a:gd name="connsiteX19" fmla="*/ 122528 w 357197"/>
                      <a:gd name="connsiteY19" fmla="*/ 65511 h 1326590"/>
                      <a:gd name="connsiteX20" fmla="*/ 163300 w 357197"/>
                      <a:gd name="connsiteY20" fmla="*/ 30625 h 1326590"/>
                      <a:gd name="connsiteX21" fmla="*/ 190208 w 357197"/>
                      <a:gd name="connsiteY21" fmla="*/ 45012 h 1326590"/>
                      <a:gd name="connsiteX22" fmla="*/ 223429 w 357197"/>
                      <a:gd name="connsiteY22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103810 w 357197"/>
                      <a:gd name="connsiteY16" fmla="*/ 56365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79567 w 357197"/>
                      <a:gd name="connsiteY16" fmla="*/ 56365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79567 w 357197"/>
                      <a:gd name="connsiteY16" fmla="*/ 56365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22528 w 357197"/>
                      <a:gd name="connsiteY18" fmla="*/ 65511 h 1326590"/>
                      <a:gd name="connsiteX19" fmla="*/ 163300 w 357197"/>
                      <a:gd name="connsiteY19" fmla="*/ 30625 h 1326590"/>
                      <a:gd name="connsiteX20" fmla="*/ 190208 w 357197"/>
                      <a:gd name="connsiteY20" fmla="*/ 45012 h 1326590"/>
                      <a:gd name="connsiteX21" fmla="*/ 223429 w 357197"/>
                      <a:gd name="connsiteY21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63300 w 357197"/>
                      <a:gd name="connsiteY18" fmla="*/ 30625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6770 w 357197"/>
                      <a:gd name="connsiteY18" fmla="*/ 36396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6770 w 357197"/>
                      <a:gd name="connsiteY18" fmla="*/ 36396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6770 w 357197"/>
                      <a:gd name="connsiteY18" fmla="*/ 36396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38 h 1326590"/>
                      <a:gd name="connsiteX1" fmla="*/ 266098 w 357197"/>
                      <a:gd name="connsiteY1" fmla="*/ 43906 h 1326590"/>
                      <a:gd name="connsiteX2" fmla="*/ 276313 w 357197"/>
                      <a:gd name="connsiteY2" fmla="*/ 121122 h 1326590"/>
                      <a:gd name="connsiteX3" fmla="*/ 333463 w 357197"/>
                      <a:gd name="connsiteY3" fmla="*/ 220877 h 1326590"/>
                      <a:gd name="connsiteX4" fmla="*/ 278330 w 357197"/>
                      <a:gd name="connsiteY4" fmla="*/ 328574 h 1326590"/>
                      <a:gd name="connsiteX5" fmla="*/ 244900 w 357197"/>
                      <a:gd name="connsiteY5" fmla="*/ 376524 h 1326590"/>
                      <a:gd name="connsiteX6" fmla="*/ 277689 w 357197"/>
                      <a:gd name="connsiteY6" fmla="*/ 1181455 h 1326590"/>
                      <a:gd name="connsiteX7" fmla="*/ 160064 w 357197"/>
                      <a:gd name="connsiteY7" fmla="*/ 1326590 h 1326590"/>
                      <a:gd name="connsiteX8" fmla="*/ 160065 w 357197"/>
                      <a:gd name="connsiteY8" fmla="*/ 1326589 h 1326590"/>
                      <a:gd name="connsiteX9" fmla="*/ 42440 w 357197"/>
                      <a:gd name="connsiteY9" fmla="*/ 1181454 h 1326590"/>
                      <a:gd name="connsiteX10" fmla="*/ 83670 w 357197"/>
                      <a:gd name="connsiteY10" fmla="*/ 389352 h 1326590"/>
                      <a:gd name="connsiteX11" fmla="*/ 81424 w 357197"/>
                      <a:gd name="connsiteY11" fmla="*/ 389429 h 1326590"/>
                      <a:gd name="connsiteX12" fmla="*/ 53741 w 357197"/>
                      <a:gd name="connsiteY12" fmla="*/ 382172 h 1326590"/>
                      <a:gd name="connsiteX13" fmla="*/ 4164 w 357197"/>
                      <a:gd name="connsiteY13" fmla="*/ 285052 h 1326590"/>
                      <a:gd name="connsiteX14" fmla="*/ 19380 w 357197"/>
                      <a:gd name="connsiteY14" fmla="*/ 114769 h 1326590"/>
                      <a:gd name="connsiteX15" fmla="*/ 55609 w 357197"/>
                      <a:gd name="connsiteY15" fmla="*/ 89922 h 1326590"/>
                      <a:gd name="connsiteX16" fmla="*/ 82873 w 357197"/>
                      <a:gd name="connsiteY16" fmla="*/ 57519 h 1326590"/>
                      <a:gd name="connsiteX17" fmla="*/ 122404 w 357197"/>
                      <a:gd name="connsiteY17" fmla="*/ 66308 h 1326590"/>
                      <a:gd name="connsiteX18" fmla="*/ 147872 w 357197"/>
                      <a:gd name="connsiteY18" fmla="*/ 31780 h 1326590"/>
                      <a:gd name="connsiteX19" fmla="*/ 190208 w 357197"/>
                      <a:gd name="connsiteY19" fmla="*/ 45012 h 1326590"/>
                      <a:gd name="connsiteX20" fmla="*/ 223429 w 357197"/>
                      <a:gd name="connsiteY20" fmla="*/ 138 h 1326590"/>
                      <a:gd name="connsiteX0" fmla="*/ 223429 w 357197"/>
                      <a:gd name="connsiteY0" fmla="*/ 166 h 1326618"/>
                      <a:gd name="connsiteX1" fmla="*/ 266098 w 357197"/>
                      <a:gd name="connsiteY1" fmla="*/ 43934 h 1326618"/>
                      <a:gd name="connsiteX2" fmla="*/ 276313 w 357197"/>
                      <a:gd name="connsiteY2" fmla="*/ 121150 h 1326618"/>
                      <a:gd name="connsiteX3" fmla="*/ 333463 w 357197"/>
                      <a:gd name="connsiteY3" fmla="*/ 220905 h 1326618"/>
                      <a:gd name="connsiteX4" fmla="*/ 278330 w 357197"/>
                      <a:gd name="connsiteY4" fmla="*/ 328602 h 1326618"/>
                      <a:gd name="connsiteX5" fmla="*/ 244900 w 357197"/>
                      <a:gd name="connsiteY5" fmla="*/ 376552 h 1326618"/>
                      <a:gd name="connsiteX6" fmla="*/ 277689 w 357197"/>
                      <a:gd name="connsiteY6" fmla="*/ 1181483 h 1326618"/>
                      <a:gd name="connsiteX7" fmla="*/ 160064 w 357197"/>
                      <a:gd name="connsiteY7" fmla="*/ 1326618 h 1326618"/>
                      <a:gd name="connsiteX8" fmla="*/ 160065 w 357197"/>
                      <a:gd name="connsiteY8" fmla="*/ 1326617 h 1326618"/>
                      <a:gd name="connsiteX9" fmla="*/ 42440 w 357197"/>
                      <a:gd name="connsiteY9" fmla="*/ 1181482 h 1326618"/>
                      <a:gd name="connsiteX10" fmla="*/ 83670 w 357197"/>
                      <a:gd name="connsiteY10" fmla="*/ 389380 h 1326618"/>
                      <a:gd name="connsiteX11" fmla="*/ 81424 w 357197"/>
                      <a:gd name="connsiteY11" fmla="*/ 389457 h 1326618"/>
                      <a:gd name="connsiteX12" fmla="*/ 53741 w 357197"/>
                      <a:gd name="connsiteY12" fmla="*/ 382200 h 1326618"/>
                      <a:gd name="connsiteX13" fmla="*/ 4164 w 357197"/>
                      <a:gd name="connsiteY13" fmla="*/ 285080 h 1326618"/>
                      <a:gd name="connsiteX14" fmla="*/ 19380 w 357197"/>
                      <a:gd name="connsiteY14" fmla="*/ 114797 h 1326618"/>
                      <a:gd name="connsiteX15" fmla="*/ 55609 w 357197"/>
                      <a:gd name="connsiteY15" fmla="*/ 89950 h 1326618"/>
                      <a:gd name="connsiteX16" fmla="*/ 82873 w 357197"/>
                      <a:gd name="connsiteY16" fmla="*/ 57547 h 1326618"/>
                      <a:gd name="connsiteX17" fmla="*/ 122404 w 357197"/>
                      <a:gd name="connsiteY17" fmla="*/ 66336 h 1326618"/>
                      <a:gd name="connsiteX18" fmla="*/ 147872 w 357197"/>
                      <a:gd name="connsiteY18" fmla="*/ 31808 h 1326618"/>
                      <a:gd name="connsiteX19" fmla="*/ 190208 w 357197"/>
                      <a:gd name="connsiteY19" fmla="*/ 45040 h 1326618"/>
                      <a:gd name="connsiteX20" fmla="*/ 223429 w 357197"/>
                      <a:gd name="connsiteY20" fmla="*/ 166 h 1326618"/>
                      <a:gd name="connsiteX0" fmla="*/ 223429 w 357197"/>
                      <a:gd name="connsiteY0" fmla="*/ 2 h 1326454"/>
                      <a:gd name="connsiteX1" fmla="*/ 259486 w 357197"/>
                      <a:gd name="connsiteY1" fmla="*/ 43770 h 1326454"/>
                      <a:gd name="connsiteX2" fmla="*/ 276313 w 357197"/>
                      <a:gd name="connsiteY2" fmla="*/ 120986 h 1326454"/>
                      <a:gd name="connsiteX3" fmla="*/ 333463 w 357197"/>
                      <a:gd name="connsiteY3" fmla="*/ 220741 h 1326454"/>
                      <a:gd name="connsiteX4" fmla="*/ 278330 w 357197"/>
                      <a:gd name="connsiteY4" fmla="*/ 328438 h 1326454"/>
                      <a:gd name="connsiteX5" fmla="*/ 244900 w 357197"/>
                      <a:gd name="connsiteY5" fmla="*/ 376388 h 1326454"/>
                      <a:gd name="connsiteX6" fmla="*/ 277689 w 357197"/>
                      <a:gd name="connsiteY6" fmla="*/ 1181319 h 1326454"/>
                      <a:gd name="connsiteX7" fmla="*/ 160064 w 357197"/>
                      <a:gd name="connsiteY7" fmla="*/ 1326454 h 1326454"/>
                      <a:gd name="connsiteX8" fmla="*/ 160065 w 357197"/>
                      <a:gd name="connsiteY8" fmla="*/ 1326453 h 1326454"/>
                      <a:gd name="connsiteX9" fmla="*/ 42440 w 357197"/>
                      <a:gd name="connsiteY9" fmla="*/ 1181318 h 1326454"/>
                      <a:gd name="connsiteX10" fmla="*/ 83670 w 357197"/>
                      <a:gd name="connsiteY10" fmla="*/ 389216 h 1326454"/>
                      <a:gd name="connsiteX11" fmla="*/ 81424 w 357197"/>
                      <a:gd name="connsiteY11" fmla="*/ 389293 h 1326454"/>
                      <a:gd name="connsiteX12" fmla="*/ 53741 w 357197"/>
                      <a:gd name="connsiteY12" fmla="*/ 382036 h 1326454"/>
                      <a:gd name="connsiteX13" fmla="*/ 4164 w 357197"/>
                      <a:gd name="connsiteY13" fmla="*/ 284916 h 1326454"/>
                      <a:gd name="connsiteX14" fmla="*/ 19380 w 357197"/>
                      <a:gd name="connsiteY14" fmla="*/ 114633 h 1326454"/>
                      <a:gd name="connsiteX15" fmla="*/ 55609 w 357197"/>
                      <a:gd name="connsiteY15" fmla="*/ 89786 h 1326454"/>
                      <a:gd name="connsiteX16" fmla="*/ 82873 w 357197"/>
                      <a:gd name="connsiteY16" fmla="*/ 57383 h 1326454"/>
                      <a:gd name="connsiteX17" fmla="*/ 122404 w 357197"/>
                      <a:gd name="connsiteY17" fmla="*/ 66172 h 1326454"/>
                      <a:gd name="connsiteX18" fmla="*/ 147872 w 357197"/>
                      <a:gd name="connsiteY18" fmla="*/ 31644 h 1326454"/>
                      <a:gd name="connsiteX19" fmla="*/ 190208 w 357197"/>
                      <a:gd name="connsiteY19" fmla="*/ 44876 h 1326454"/>
                      <a:gd name="connsiteX20" fmla="*/ 223429 w 357197"/>
                      <a:gd name="connsiteY20" fmla="*/ 2 h 1326454"/>
                      <a:gd name="connsiteX0" fmla="*/ 220123 w 357197"/>
                      <a:gd name="connsiteY0" fmla="*/ 2 h 1317221"/>
                      <a:gd name="connsiteX1" fmla="*/ 259486 w 357197"/>
                      <a:gd name="connsiteY1" fmla="*/ 34537 h 1317221"/>
                      <a:gd name="connsiteX2" fmla="*/ 276313 w 357197"/>
                      <a:gd name="connsiteY2" fmla="*/ 111753 h 1317221"/>
                      <a:gd name="connsiteX3" fmla="*/ 333463 w 357197"/>
                      <a:gd name="connsiteY3" fmla="*/ 211508 h 1317221"/>
                      <a:gd name="connsiteX4" fmla="*/ 278330 w 357197"/>
                      <a:gd name="connsiteY4" fmla="*/ 319205 h 1317221"/>
                      <a:gd name="connsiteX5" fmla="*/ 244900 w 357197"/>
                      <a:gd name="connsiteY5" fmla="*/ 367155 h 1317221"/>
                      <a:gd name="connsiteX6" fmla="*/ 277689 w 357197"/>
                      <a:gd name="connsiteY6" fmla="*/ 1172086 h 1317221"/>
                      <a:gd name="connsiteX7" fmla="*/ 160064 w 357197"/>
                      <a:gd name="connsiteY7" fmla="*/ 1317221 h 1317221"/>
                      <a:gd name="connsiteX8" fmla="*/ 160065 w 357197"/>
                      <a:gd name="connsiteY8" fmla="*/ 1317220 h 1317221"/>
                      <a:gd name="connsiteX9" fmla="*/ 42440 w 357197"/>
                      <a:gd name="connsiteY9" fmla="*/ 1172085 h 1317221"/>
                      <a:gd name="connsiteX10" fmla="*/ 83670 w 357197"/>
                      <a:gd name="connsiteY10" fmla="*/ 379983 h 1317221"/>
                      <a:gd name="connsiteX11" fmla="*/ 81424 w 357197"/>
                      <a:gd name="connsiteY11" fmla="*/ 380060 h 1317221"/>
                      <a:gd name="connsiteX12" fmla="*/ 53741 w 357197"/>
                      <a:gd name="connsiteY12" fmla="*/ 372803 h 1317221"/>
                      <a:gd name="connsiteX13" fmla="*/ 4164 w 357197"/>
                      <a:gd name="connsiteY13" fmla="*/ 275683 h 1317221"/>
                      <a:gd name="connsiteX14" fmla="*/ 19380 w 357197"/>
                      <a:gd name="connsiteY14" fmla="*/ 105400 h 1317221"/>
                      <a:gd name="connsiteX15" fmla="*/ 55609 w 357197"/>
                      <a:gd name="connsiteY15" fmla="*/ 80553 h 1317221"/>
                      <a:gd name="connsiteX16" fmla="*/ 82873 w 357197"/>
                      <a:gd name="connsiteY16" fmla="*/ 48150 h 1317221"/>
                      <a:gd name="connsiteX17" fmla="*/ 122404 w 357197"/>
                      <a:gd name="connsiteY17" fmla="*/ 56939 h 1317221"/>
                      <a:gd name="connsiteX18" fmla="*/ 147872 w 357197"/>
                      <a:gd name="connsiteY18" fmla="*/ 22411 h 1317221"/>
                      <a:gd name="connsiteX19" fmla="*/ 190208 w 357197"/>
                      <a:gd name="connsiteY19" fmla="*/ 35643 h 1317221"/>
                      <a:gd name="connsiteX20" fmla="*/ 220123 w 357197"/>
                      <a:gd name="connsiteY20" fmla="*/ 2 h 1317221"/>
                      <a:gd name="connsiteX0" fmla="*/ 220123 w 357197"/>
                      <a:gd name="connsiteY0" fmla="*/ 442 h 1317661"/>
                      <a:gd name="connsiteX1" fmla="*/ 259486 w 357197"/>
                      <a:gd name="connsiteY1" fmla="*/ 34977 h 1317661"/>
                      <a:gd name="connsiteX2" fmla="*/ 276313 w 357197"/>
                      <a:gd name="connsiteY2" fmla="*/ 112193 h 1317661"/>
                      <a:gd name="connsiteX3" fmla="*/ 333463 w 357197"/>
                      <a:gd name="connsiteY3" fmla="*/ 211948 h 1317661"/>
                      <a:gd name="connsiteX4" fmla="*/ 278330 w 357197"/>
                      <a:gd name="connsiteY4" fmla="*/ 319645 h 1317661"/>
                      <a:gd name="connsiteX5" fmla="*/ 244900 w 357197"/>
                      <a:gd name="connsiteY5" fmla="*/ 367595 h 1317661"/>
                      <a:gd name="connsiteX6" fmla="*/ 277689 w 357197"/>
                      <a:gd name="connsiteY6" fmla="*/ 1172526 h 1317661"/>
                      <a:gd name="connsiteX7" fmla="*/ 160064 w 357197"/>
                      <a:gd name="connsiteY7" fmla="*/ 1317661 h 1317661"/>
                      <a:gd name="connsiteX8" fmla="*/ 160065 w 357197"/>
                      <a:gd name="connsiteY8" fmla="*/ 1317660 h 1317661"/>
                      <a:gd name="connsiteX9" fmla="*/ 42440 w 357197"/>
                      <a:gd name="connsiteY9" fmla="*/ 1172525 h 1317661"/>
                      <a:gd name="connsiteX10" fmla="*/ 83670 w 357197"/>
                      <a:gd name="connsiteY10" fmla="*/ 380423 h 1317661"/>
                      <a:gd name="connsiteX11" fmla="*/ 81424 w 357197"/>
                      <a:gd name="connsiteY11" fmla="*/ 380500 h 1317661"/>
                      <a:gd name="connsiteX12" fmla="*/ 53741 w 357197"/>
                      <a:gd name="connsiteY12" fmla="*/ 373243 h 1317661"/>
                      <a:gd name="connsiteX13" fmla="*/ 4164 w 357197"/>
                      <a:gd name="connsiteY13" fmla="*/ 276123 h 1317661"/>
                      <a:gd name="connsiteX14" fmla="*/ 19380 w 357197"/>
                      <a:gd name="connsiteY14" fmla="*/ 105840 h 1317661"/>
                      <a:gd name="connsiteX15" fmla="*/ 55609 w 357197"/>
                      <a:gd name="connsiteY15" fmla="*/ 80993 h 1317661"/>
                      <a:gd name="connsiteX16" fmla="*/ 82873 w 357197"/>
                      <a:gd name="connsiteY16" fmla="*/ 48590 h 1317661"/>
                      <a:gd name="connsiteX17" fmla="*/ 122404 w 357197"/>
                      <a:gd name="connsiteY17" fmla="*/ 57379 h 1317661"/>
                      <a:gd name="connsiteX18" fmla="*/ 147872 w 357197"/>
                      <a:gd name="connsiteY18" fmla="*/ 22851 h 1317661"/>
                      <a:gd name="connsiteX19" fmla="*/ 190208 w 357197"/>
                      <a:gd name="connsiteY19" fmla="*/ 36083 h 1317661"/>
                      <a:gd name="connsiteX20" fmla="*/ 220123 w 357197"/>
                      <a:gd name="connsiteY20" fmla="*/ 442 h 1317661"/>
                      <a:gd name="connsiteX0" fmla="*/ 220123 w 357197"/>
                      <a:gd name="connsiteY0" fmla="*/ 442 h 1317661"/>
                      <a:gd name="connsiteX1" fmla="*/ 259486 w 357197"/>
                      <a:gd name="connsiteY1" fmla="*/ 34977 h 1317661"/>
                      <a:gd name="connsiteX2" fmla="*/ 276313 w 357197"/>
                      <a:gd name="connsiteY2" fmla="*/ 112193 h 1317661"/>
                      <a:gd name="connsiteX3" fmla="*/ 333463 w 357197"/>
                      <a:gd name="connsiteY3" fmla="*/ 211948 h 1317661"/>
                      <a:gd name="connsiteX4" fmla="*/ 278330 w 357197"/>
                      <a:gd name="connsiteY4" fmla="*/ 319645 h 1317661"/>
                      <a:gd name="connsiteX5" fmla="*/ 244900 w 357197"/>
                      <a:gd name="connsiteY5" fmla="*/ 367595 h 1317661"/>
                      <a:gd name="connsiteX6" fmla="*/ 277689 w 357197"/>
                      <a:gd name="connsiteY6" fmla="*/ 1172526 h 1317661"/>
                      <a:gd name="connsiteX7" fmla="*/ 160064 w 357197"/>
                      <a:gd name="connsiteY7" fmla="*/ 1317661 h 1317661"/>
                      <a:gd name="connsiteX8" fmla="*/ 160065 w 357197"/>
                      <a:gd name="connsiteY8" fmla="*/ 1317660 h 1317661"/>
                      <a:gd name="connsiteX9" fmla="*/ 42440 w 357197"/>
                      <a:gd name="connsiteY9" fmla="*/ 1172525 h 1317661"/>
                      <a:gd name="connsiteX10" fmla="*/ 83670 w 357197"/>
                      <a:gd name="connsiteY10" fmla="*/ 380423 h 1317661"/>
                      <a:gd name="connsiteX11" fmla="*/ 81424 w 357197"/>
                      <a:gd name="connsiteY11" fmla="*/ 380500 h 1317661"/>
                      <a:gd name="connsiteX12" fmla="*/ 53741 w 357197"/>
                      <a:gd name="connsiteY12" fmla="*/ 373243 h 1317661"/>
                      <a:gd name="connsiteX13" fmla="*/ 4164 w 357197"/>
                      <a:gd name="connsiteY13" fmla="*/ 276123 h 1317661"/>
                      <a:gd name="connsiteX14" fmla="*/ 19380 w 357197"/>
                      <a:gd name="connsiteY14" fmla="*/ 105840 h 1317661"/>
                      <a:gd name="connsiteX15" fmla="*/ 55609 w 357197"/>
                      <a:gd name="connsiteY15" fmla="*/ 80993 h 1317661"/>
                      <a:gd name="connsiteX16" fmla="*/ 82873 w 357197"/>
                      <a:gd name="connsiteY16" fmla="*/ 48590 h 1317661"/>
                      <a:gd name="connsiteX17" fmla="*/ 122404 w 357197"/>
                      <a:gd name="connsiteY17" fmla="*/ 57379 h 1317661"/>
                      <a:gd name="connsiteX18" fmla="*/ 147872 w 357197"/>
                      <a:gd name="connsiteY18" fmla="*/ 22851 h 1317661"/>
                      <a:gd name="connsiteX19" fmla="*/ 190208 w 357197"/>
                      <a:gd name="connsiteY19" fmla="*/ 36083 h 1317661"/>
                      <a:gd name="connsiteX20" fmla="*/ 220123 w 357197"/>
                      <a:gd name="connsiteY20" fmla="*/ 442 h 1317661"/>
                      <a:gd name="connsiteX0" fmla="*/ 220123 w 341481"/>
                      <a:gd name="connsiteY0" fmla="*/ 442 h 1317661"/>
                      <a:gd name="connsiteX1" fmla="*/ 259486 w 341481"/>
                      <a:gd name="connsiteY1" fmla="*/ 34977 h 1317661"/>
                      <a:gd name="connsiteX2" fmla="*/ 276313 w 341481"/>
                      <a:gd name="connsiteY2" fmla="*/ 112193 h 1317661"/>
                      <a:gd name="connsiteX3" fmla="*/ 333463 w 341481"/>
                      <a:gd name="connsiteY3" fmla="*/ 211948 h 1317661"/>
                      <a:gd name="connsiteX4" fmla="*/ 278330 w 341481"/>
                      <a:gd name="connsiteY4" fmla="*/ 319645 h 1317661"/>
                      <a:gd name="connsiteX5" fmla="*/ 244900 w 341481"/>
                      <a:gd name="connsiteY5" fmla="*/ 367595 h 1317661"/>
                      <a:gd name="connsiteX6" fmla="*/ 277689 w 341481"/>
                      <a:gd name="connsiteY6" fmla="*/ 1172526 h 1317661"/>
                      <a:gd name="connsiteX7" fmla="*/ 160064 w 341481"/>
                      <a:gd name="connsiteY7" fmla="*/ 1317661 h 1317661"/>
                      <a:gd name="connsiteX8" fmla="*/ 160065 w 341481"/>
                      <a:gd name="connsiteY8" fmla="*/ 1317660 h 1317661"/>
                      <a:gd name="connsiteX9" fmla="*/ 42440 w 341481"/>
                      <a:gd name="connsiteY9" fmla="*/ 1172525 h 1317661"/>
                      <a:gd name="connsiteX10" fmla="*/ 83670 w 341481"/>
                      <a:gd name="connsiteY10" fmla="*/ 380423 h 1317661"/>
                      <a:gd name="connsiteX11" fmla="*/ 81424 w 341481"/>
                      <a:gd name="connsiteY11" fmla="*/ 380500 h 1317661"/>
                      <a:gd name="connsiteX12" fmla="*/ 53741 w 341481"/>
                      <a:gd name="connsiteY12" fmla="*/ 373243 h 1317661"/>
                      <a:gd name="connsiteX13" fmla="*/ 4164 w 341481"/>
                      <a:gd name="connsiteY13" fmla="*/ 276123 h 1317661"/>
                      <a:gd name="connsiteX14" fmla="*/ 19380 w 341481"/>
                      <a:gd name="connsiteY14" fmla="*/ 105840 h 1317661"/>
                      <a:gd name="connsiteX15" fmla="*/ 55609 w 341481"/>
                      <a:gd name="connsiteY15" fmla="*/ 80993 h 1317661"/>
                      <a:gd name="connsiteX16" fmla="*/ 82873 w 341481"/>
                      <a:gd name="connsiteY16" fmla="*/ 48590 h 1317661"/>
                      <a:gd name="connsiteX17" fmla="*/ 122404 w 341481"/>
                      <a:gd name="connsiteY17" fmla="*/ 57379 h 1317661"/>
                      <a:gd name="connsiteX18" fmla="*/ 147872 w 341481"/>
                      <a:gd name="connsiteY18" fmla="*/ 22851 h 1317661"/>
                      <a:gd name="connsiteX19" fmla="*/ 190208 w 341481"/>
                      <a:gd name="connsiteY19" fmla="*/ 36083 h 1317661"/>
                      <a:gd name="connsiteX20" fmla="*/ 220123 w 341481"/>
                      <a:gd name="connsiteY20" fmla="*/ 442 h 1317661"/>
                      <a:gd name="connsiteX0" fmla="*/ 220123 w 339522"/>
                      <a:gd name="connsiteY0" fmla="*/ 442 h 1317661"/>
                      <a:gd name="connsiteX1" fmla="*/ 259486 w 339522"/>
                      <a:gd name="connsiteY1" fmla="*/ 34977 h 1317661"/>
                      <a:gd name="connsiteX2" fmla="*/ 276313 w 339522"/>
                      <a:gd name="connsiteY2" fmla="*/ 112193 h 1317661"/>
                      <a:gd name="connsiteX3" fmla="*/ 331682 w 339522"/>
                      <a:gd name="connsiteY3" fmla="*/ 92803 h 1317661"/>
                      <a:gd name="connsiteX4" fmla="*/ 333463 w 339522"/>
                      <a:gd name="connsiteY4" fmla="*/ 211948 h 1317661"/>
                      <a:gd name="connsiteX5" fmla="*/ 278330 w 339522"/>
                      <a:gd name="connsiteY5" fmla="*/ 319645 h 1317661"/>
                      <a:gd name="connsiteX6" fmla="*/ 244900 w 339522"/>
                      <a:gd name="connsiteY6" fmla="*/ 367595 h 1317661"/>
                      <a:gd name="connsiteX7" fmla="*/ 277689 w 339522"/>
                      <a:gd name="connsiteY7" fmla="*/ 1172526 h 1317661"/>
                      <a:gd name="connsiteX8" fmla="*/ 160064 w 339522"/>
                      <a:gd name="connsiteY8" fmla="*/ 1317661 h 1317661"/>
                      <a:gd name="connsiteX9" fmla="*/ 160065 w 339522"/>
                      <a:gd name="connsiteY9" fmla="*/ 1317660 h 1317661"/>
                      <a:gd name="connsiteX10" fmla="*/ 42440 w 339522"/>
                      <a:gd name="connsiteY10" fmla="*/ 1172525 h 1317661"/>
                      <a:gd name="connsiteX11" fmla="*/ 83670 w 339522"/>
                      <a:gd name="connsiteY11" fmla="*/ 380423 h 1317661"/>
                      <a:gd name="connsiteX12" fmla="*/ 81424 w 339522"/>
                      <a:gd name="connsiteY12" fmla="*/ 380500 h 1317661"/>
                      <a:gd name="connsiteX13" fmla="*/ 53741 w 339522"/>
                      <a:gd name="connsiteY13" fmla="*/ 373243 h 1317661"/>
                      <a:gd name="connsiteX14" fmla="*/ 4164 w 339522"/>
                      <a:gd name="connsiteY14" fmla="*/ 276123 h 1317661"/>
                      <a:gd name="connsiteX15" fmla="*/ 19380 w 339522"/>
                      <a:gd name="connsiteY15" fmla="*/ 105840 h 1317661"/>
                      <a:gd name="connsiteX16" fmla="*/ 55609 w 339522"/>
                      <a:gd name="connsiteY16" fmla="*/ 80993 h 1317661"/>
                      <a:gd name="connsiteX17" fmla="*/ 82873 w 339522"/>
                      <a:gd name="connsiteY17" fmla="*/ 48590 h 1317661"/>
                      <a:gd name="connsiteX18" fmla="*/ 122404 w 339522"/>
                      <a:gd name="connsiteY18" fmla="*/ 57379 h 1317661"/>
                      <a:gd name="connsiteX19" fmla="*/ 147872 w 339522"/>
                      <a:gd name="connsiteY19" fmla="*/ 22851 h 1317661"/>
                      <a:gd name="connsiteX20" fmla="*/ 190208 w 339522"/>
                      <a:gd name="connsiteY20" fmla="*/ 36083 h 1317661"/>
                      <a:gd name="connsiteX21" fmla="*/ 220123 w 339522"/>
                      <a:gd name="connsiteY21" fmla="*/ 442 h 1317661"/>
                      <a:gd name="connsiteX0" fmla="*/ 220123 w 348743"/>
                      <a:gd name="connsiteY0" fmla="*/ 442 h 1317661"/>
                      <a:gd name="connsiteX1" fmla="*/ 259486 w 348743"/>
                      <a:gd name="connsiteY1" fmla="*/ 34977 h 1317661"/>
                      <a:gd name="connsiteX2" fmla="*/ 276313 w 348743"/>
                      <a:gd name="connsiteY2" fmla="*/ 112193 h 1317661"/>
                      <a:gd name="connsiteX3" fmla="*/ 344905 w 348743"/>
                      <a:gd name="connsiteY3" fmla="*/ 77800 h 1317661"/>
                      <a:gd name="connsiteX4" fmla="*/ 333463 w 348743"/>
                      <a:gd name="connsiteY4" fmla="*/ 211948 h 1317661"/>
                      <a:gd name="connsiteX5" fmla="*/ 278330 w 348743"/>
                      <a:gd name="connsiteY5" fmla="*/ 319645 h 1317661"/>
                      <a:gd name="connsiteX6" fmla="*/ 244900 w 348743"/>
                      <a:gd name="connsiteY6" fmla="*/ 367595 h 1317661"/>
                      <a:gd name="connsiteX7" fmla="*/ 277689 w 348743"/>
                      <a:gd name="connsiteY7" fmla="*/ 1172526 h 1317661"/>
                      <a:gd name="connsiteX8" fmla="*/ 160064 w 348743"/>
                      <a:gd name="connsiteY8" fmla="*/ 1317661 h 1317661"/>
                      <a:gd name="connsiteX9" fmla="*/ 160065 w 348743"/>
                      <a:gd name="connsiteY9" fmla="*/ 1317660 h 1317661"/>
                      <a:gd name="connsiteX10" fmla="*/ 42440 w 348743"/>
                      <a:gd name="connsiteY10" fmla="*/ 1172525 h 1317661"/>
                      <a:gd name="connsiteX11" fmla="*/ 83670 w 348743"/>
                      <a:gd name="connsiteY11" fmla="*/ 380423 h 1317661"/>
                      <a:gd name="connsiteX12" fmla="*/ 81424 w 348743"/>
                      <a:gd name="connsiteY12" fmla="*/ 380500 h 1317661"/>
                      <a:gd name="connsiteX13" fmla="*/ 53741 w 348743"/>
                      <a:gd name="connsiteY13" fmla="*/ 373243 h 1317661"/>
                      <a:gd name="connsiteX14" fmla="*/ 4164 w 348743"/>
                      <a:gd name="connsiteY14" fmla="*/ 276123 h 1317661"/>
                      <a:gd name="connsiteX15" fmla="*/ 19380 w 348743"/>
                      <a:gd name="connsiteY15" fmla="*/ 105840 h 1317661"/>
                      <a:gd name="connsiteX16" fmla="*/ 55609 w 348743"/>
                      <a:gd name="connsiteY16" fmla="*/ 80993 h 1317661"/>
                      <a:gd name="connsiteX17" fmla="*/ 82873 w 348743"/>
                      <a:gd name="connsiteY17" fmla="*/ 48590 h 1317661"/>
                      <a:gd name="connsiteX18" fmla="*/ 122404 w 348743"/>
                      <a:gd name="connsiteY18" fmla="*/ 57379 h 1317661"/>
                      <a:gd name="connsiteX19" fmla="*/ 147872 w 348743"/>
                      <a:gd name="connsiteY19" fmla="*/ 22851 h 1317661"/>
                      <a:gd name="connsiteX20" fmla="*/ 190208 w 348743"/>
                      <a:gd name="connsiteY20" fmla="*/ 36083 h 1317661"/>
                      <a:gd name="connsiteX21" fmla="*/ 220123 w 348743"/>
                      <a:gd name="connsiteY21" fmla="*/ 442 h 1317661"/>
                      <a:gd name="connsiteX0" fmla="*/ 220123 w 348743"/>
                      <a:gd name="connsiteY0" fmla="*/ 442 h 1317661"/>
                      <a:gd name="connsiteX1" fmla="*/ 259486 w 348743"/>
                      <a:gd name="connsiteY1" fmla="*/ 34977 h 1317661"/>
                      <a:gd name="connsiteX2" fmla="*/ 276313 w 348743"/>
                      <a:gd name="connsiteY2" fmla="*/ 112193 h 1317661"/>
                      <a:gd name="connsiteX3" fmla="*/ 344905 w 348743"/>
                      <a:gd name="connsiteY3" fmla="*/ 77800 h 1317661"/>
                      <a:gd name="connsiteX4" fmla="*/ 333463 w 348743"/>
                      <a:gd name="connsiteY4" fmla="*/ 211948 h 1317661"/>
                      <a:gd name="connsiteX5" fmla="*/ 278330 w 348743"/>
                      <a:gd name="connsiteY5" fmla="*/ 319645 h 1317661"/>
                      <a:gd name="connsiteX6" fmla="*/ 244900 w 348743"/>
                      <a:gd name="connsiteY6" fmla="*/ 367595 h 1317661"/>
                      <a:gd name="connsiteX7" fmla="*/ 277689 w 348743"/>
                      <a:gd name="connsiteY7" fmla="*/ 1172526 h 1317661"/>
                      <a:gd name="connsiteX8" fmla="*/ 160064 w 348743"/>
                      <a:gd name="connsiteY8" fmla="*/ 1317661 h 1317661"/>
                      <a:gd name="connsiteX9" fmla="*/ 160065 w 348743"/>
                      <a:gd name="connsiteY9" fmla="*/ 1317660 h 1317661"/>
                      <a:gd name="connsiteX10" fmla="*/ 42440 w 348743"/>
                      <a:gd name="connsiteY10" fmla="*/ 1172525 h 1317661"/>
                      <a:gd name="connsiteX11" fmla="*/ 83670 w 348743"/>
                      <a:gd name="connsiteY11" fmla="*/ 380423 h 1317661"/>
                      <a:gd name="connsiteX12" fmla="*/ 81424 w 348743"/>
                      <a:gd name="connsiteY12" fmla="*/ 380500 h 1317661"/>
                      <a:gd name="connsiteX13" fmla="*/ 53741 w 348743"/>
                      <a:gd name="connsiteY13" fmla="*/ 373243 h 1317661"/>
                      <a:gd name="connsiteX14" fmla="*/ 4164 w 348743"/>
                      <a:gd name="connsiteY14" fmla="*/ 276123 h 1317661"/>
                      <a:gd name="connsiteX15" fmla="*/ 19380 w 348743"/>
                      <a:gd name="connsiteY15" fmla="*/ 105840 h 1317661"/>
                      <a:gd name="connsiteX16" fmla="*/ 55609 w 348743"/>
                      <a:gd name="connsiteY16" fmla="*/ 80993 h 1317661"/>
                      <a:gd name="connsiteX17" fmla="*/ 82873 w 348743"/>
                      <a:gd name="connsiteY17" fmla="*/ 48590 h 1317661"/>
                      <a:gd name="connsiteX18" fmla="*/ 122404 w 348743"/>
                      <a:gd name="connsiteY18" fmla="*/ 57379 h 1317661"/>
                      <a:gd name="connsiteX19" fmla="*/ 147872 w 348743"/>
                      <a:gd name="connsiteY19" fmla="*/ 22851 h 1317661"/>
                      <a:gd name="connsiteX20" fmla="*/ 190208 w 348743"/>
                      <a:gd name="connsiteY20" fmla="*/ 36083 h 1317661"/>
                      <a:gd name="connsiteX21" fmla="*/ 220123 w 348743"/>
                      <a:gd name="connsiteY21" fmla="*/ 442 h 1317661"/>
                      <a:gd name="connsiteX0" fmla="*/ 220123 w 348743"/>
                      <a:gd name="connsiteY0" fmla="*/ 442 h 1317661"/>
                      <a:gd name="connsiteX1" fmla="*/ 259486 w 348743"/>
                      <a:gd name="connsiteY1" fmla="*/ 34977 h 1317661"/>
                      <a:gd name="connsiteX2" fmla="*/ 276313 w 348743"/>
                      <a:gd name="connsiteY2" fmla="*/ 112193 h 1317661"/>
                      <a:gd name="connsiteX3" fmla="*/ 344905 w 348743"/>
                      <a:gd name="connsiteY3" fmla="*/ 77800 h 1317661"/>
                      <a:gd name="connsiteX4" fmla="*/ 333463 w 348743"/>
                      <a:gd name="connsiteY4" fmla="*/ 211948 h 1317661"/>
                      <a:gd name="connsiteX5" fmla="*/ 278330 w 348743"/>
                      <a:gd name="connsiteY5" fmla="*/ 319645 h 1317661"/>
                      <a:gd name="connsiteX6" fmla="*/ 244900 w 348743"/>
                      <a:gd name="connsiteY6" fmla="*/ 367595 h 1317661"/>
                      <a:gd name="connsiteX7" fmla="*/ 277689 w 348743"/>
                      <a:gd name="connsiteY7" fmla="*/ 1172526 h 1317661"/>
                      <a:gd name="connsiteX8" fmla="*/ 160064 w 348743"/>
                      <a:gd name="connsiteY8" fmla="*/ 1317661 h 1317661"/>
                      <a:gd name="connsiteX9" fmla="*/ 160065 w 348743"/>
                      <a:gd name="connsiteY9" fmla="*/ 1317660 h 1317661"/>
                      <a:gd name="connsiteX10" fmla="*/ 42440 w 348743"/>
                      <a:gd name="connsiteY10" fmla="*/ 1172525 h 1317661"/>
                      <a:gd name="connsiteX11" fmla="*/ 83670 w 348743"/>
                      <a:gd name="connsiteY11" fmla="*/ 380423 h 1317661"/>
                      <a:gd name="connsiteX12" fmla="*/ 81424 w 348743"/>
                      <a:gd name="connsiteY12" fmla="*/ 380500 h 1317661"/>
                      <a:gd name="connsiteX13" fmla="*/ 53741 w 348743"/>
                      <a:gd name="connsiteY13" fmla="*/ 373243 h 1317661"/>
                      <a:gd name="connsiteX14" fmla="*/ 4164 w 348743"/>
                      <a:gd name="connsiteY14" fmla="*/ 276123 h 1317661"/>
                      <a:gd name="connsiteX15" fmla="*/ 19380 w 348743"/>
                      <a:gd name="connsiteY15" fmla="*/ 105840 h 1317661"/>
                      <a:gd name="connsiteX16" fmla="*/ 55609 w 348743"/>
                      <a:gd name="connsiteY16" fmla="*/ 80993 h 1317661"/>
                      <a:gd name="connsiteX17" fmla="*/ 82873 w 348743"/>
                      <a:gd name="connsiteY17" fmla="*/ 48590 h 1317661"/>
                      <a:gd name="connsiteX18" fmla="*/ 122404 w 348743"/>
                      <a:gd name="connsiteY18" fmla="*/ 57379 h 1317661"/>
                      <a:gd name="connsiteX19" fmla="*/ 147872 w 348743"/>
                      <a:gd name="connsiteY19" fmla="*/ 22851 h 1317661"/>
                      <a:gd name="connsiteX20" fmla="*/ 190208 w 348743"/>
                      <a:gd name="connsiteY20" fmla="*/ 36083 h 1317661"/>
                      <a:gd name="connsiteX21" fmla="*/ 220123 w 348743"/>
                      <a:gd name="connsiteY21" fmla="*/ 442 h 1317661"/>
                      <a:gd name="connsiteX0" fmla="*/ 220123 w 352133"/>
                      <a:gd name="connsiteY0" fmla="*/ 442 h 1317661"/>
                      <a:gd name="connsiteX1" fmla="*/ 259486 w 352133"/>
                      <a:gd name="connsiteY1" fmla="*/ 34977 h 1317661"/>
                      <a:gd name="connsiteX2" fmla="*/ 276313 w 352133"/>
                      <a:gd name="connsiteY2" fmla="*/ 112193 h 1317661"/>
                      <a:gd name="connsiteX3" fmla="*/ 344905 w 352133"/>
                      <a:gd name="connsiteY3" fmla="*/ 77800 h 1317661"/>
                      <a:gd name="connsiteX4" fmla="*/ 333463 w 352133"/>
                      <a:gd name="connsiteY4" fmla="*/ 211948 h 1317661"/>
                      <a:gd name="connsiteX5" fmla="*/ 278330 w 352133"/>
                      <a:gd name="connsiteY5" fmla="*/ 319645 h 1317661"/>
                      <a:gd name="connsiteX6" fmla="*/ 244900 w 352133"/>
                      <a:gd name="connsiteY6" fmla="*/ 367595 h 1317661"/>
                      <a:gd name="connsiteX7" fmla="*/ 277689 w 352133"/>
                      <a:gd name="connsiteY7" fmla="*/ 1172526 h 1317661"/>
                      <a:gd name="connsiteX8" fmla="*/ 160064 w 352133"/>
                      <a:gd name="connsiteY8" fmla="*/ 1317661 h 1317661"/>
                      <a:gd name="connsiteX9" fmla="*/ 160065 w 352133"/>
                      <a:gd name="connsiteY9" fmla="*/ 1317660 h 1317661"/>
                      <a:gd name="connsiteX10" fmla="*/ 42440 w 352133"/>
                      <a:gd name="connsiteY10" fmla="*/ 1172525 h 1317661"/>
                      <a:gd name="connsiteX11" fmla="*/ 83670 w 352133"/>
                      <a:gd name="connsiteY11" fmla="*/ 380423 h 1317661"/>
                      <a:gd name="connsiteX12" fmla="*/ 81424 w 352133"/>
                      <a:gd name="connsiteY12" fmla="*/ 380500 h 1317661"/>
                      <a:gd name="connsiteX13" fmla="*/ 53741 w 352133"/>
                      <a:gd name="connsiteY13" fmla="*/ 373243 h 1317661"/>
                      <a:gd name="connsiteX14" fmla="*/ 4164 w 352133"/>
                      <a:gd name="connsiteY14" fmla="*/ 276123 h 1317661"/>
                      <a:gd name="connsiteX15" fmla="*/ 19380 w 352133"/>
                      <a:gd name="connsiteY15" fmla="*/ 105840 h 1317661"/>
                      <a:gd name="connsiteX16" fmla="*/ 55609 w 352133"/>
                      <a:gd name="connsiteY16" fmla="*/ 80993 h 1317661"/>
                      <a:gd name="connsiteX17" fmla="*/ 82873 w 352133"/>
                      <a:gd name="connsiteY17" fmla="*/ 48590 h 1317661"/>
                      <a:gd name="connsiteX18" fmla="*/ 122404 w 352133"/>
                      <a:gd name="connsiteY18" fmla="*/ 57379 h 1317661"/>
                      <a:gd name="connsiteX19" fmla="*/ 147872 w 352133"/>
                      <a:gd name="connsiteY19" fmla="*/ 22851 h 1317661"/>
                      <a:gd name="connsiteX20" fmla="*/ 190208 w 352133"/>
                      <a:gd name="connsiteY20" fmla="*/ 36083 h 1317661"/>
                      <a:gd name="connsiteX21" fmla="*/ 220123 w 352133"/>
                      <a:gd name="connsiteY21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3670 w 353312"/>
                      <a:gd name="connsiteY10" fmla="*/ 380423 h 1317661"/>
                      <a:gd name="connsiteX11" fmla="*/ 81424 w 353312"/>
                      <a:gd name="connsiteY11" fmla="*/ 380500 h 1317661"/>
                      <a:gd name="connsiteX12" fmla="*/ 53741 w 353312"/>
                      <a:gd name="connsiteY12" fmla="*/ 373243 h 1317661"/>
                      <a:gd name="connsiteX13" fmla="*/ 4164 w 353312"/>
                      <a:gd name="connsiteY13" fmla="*/ 276123 h 1317661"/>
                      <a:gd name="connsiteX14" fmla="*/ 19380 w 353312"/>
                      <a:gd name="connsiteY14" fmla="*/ 105840 h 1317661"/>
                      <a:gd name="connsiteX15" fmla="*/ 55609 w 353312"/>
                      <a:gd name="connsiteY15" fmla="*/ 80993 h 1317661"/>
                      <a:gd name="connsiteX16" fmla="*/ 82873 w 353312"/>
                      <a:gd name="connsiteY16" fmla="*/ 48590 h 1317661"/>
                      <a:gd name="connsiteX17" fmla="*/ 122404 w 353312"/>
                      <a:gd name="connsiteY17" fmla="*/ 57379 h 1317661"/>
                      <a:gd name="connsiteX18" fmla="*/ 147872 w 353312"/>
                      <a:gd name="connsiteY18" fmla="*/ 22851 h 1317661"/>
                      <a:gd name="connsiteX19" fmla="*/ 190208 w 353312"/>
                      <a:gd name="connsiteY19" fmla="*/ 36083 h 1317661"/>
                      <a:gd name="connsiteX20" fmla="*/ 220123 w 353312"/>
                      <a:gd name="connsiteY20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3670 w 353312"/>
                      <a:gd name="connsiteY10" fmla="*/ 380423 h 1317661"/>
                      <a:gd name="connsiteX11" fmla="*/ 81424 w 353312"/>
                      <a:gd name="connsiteY11" fmla="*/ 380500 h 1317661"/>
                      <a:gd name="connsiteX12" fmla="*/ 53741 w 353312"/>
                      <a:gd name="connsiteY12" fmla="*/ 373243 h 1317661"/>
                      <a:gd name="connsiteX13" fmla="*/ 4164 w 353312"/>
                      <a:gd name="connsiteY13" fmla="*/ 276123 h 1317661"/>
                      <a:gd name="connsiteX14" fmla="*/ 19380 w 353312"/>
                      <a:gd name="connsiteY14" fmla="*/ 105840 h 1317661"/>
                      <a:gd name="connsiteX15" fmla="*/ 55609 w 353312"/>
                      <a:gd name="connsiteY15" fmla="*/ 80993 h 1317661"/>
                      <a:gd name="connsiteX16" fmla="*/ 82873 w 353312"/>
                      <a:gd name="connsiteY16" fmla="*/ 48590 h 1317661"/>
                      <a:gd name="connsiteX17" fmla="*/ 122404 w 353312"/>
                      <a:gd name="connsiteY17" fmla="*/ 57379 h 1317661"/>
                      <a:gd name="connsiteX18" fmla="*/ 147872 w 353312"/>
                      <a:gd name="connsiteY18" fmla="*/ 22851 h 1317661"/>
                      <a:gd name="connsiteX19" fmla="*/ 190208 w 353312"/>
                      <a:gd name="connsiteY19" fmla="*/ 36083 h 1317661"/>
                      <a:gd name="connsiteX20" fmla="*/ 220123 w 353312"/>
                      <a:gd name="connsiteY20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1424 w 353312"/>
                      <a:gd name="connsiteY10" fmla="*/ 380500 h 1317661"/>
                      <a:gd name="connsiteX11" fmla="*/ 53741 w 353312"/>
                      <a:gd name="connsiteY11" fmla="*/ 373243 h 1317661"/>
                      <a:gd name="connsiteX12" fmla="*/ 4164 w 353312"/>
                      <a:gd name="connsiteY12" fmla="*/ 276123 h 1317661"/>
                      <a:gd name="connsiteX13" fmla="*/ 19380 w 353312"/>
                      <a:gd name="connsiteY13" fmla="*/ 105840 h 1317661"/>
                      <a:gd name="connsiteX14" fmla="*/ 55609 w 353312"/>
                      <a:gd name="connsiteY14" fmla="*/ 80993 h 1317661"/>
                      <a:gd name="connsiteX15" fmla="*/ 82873 w 353312"/>
                      <a:gd name="connsiteY15" fmla="*/ 48590 h 1317661"/>
                      <a:gd name="connsiteX16" fmla="*/ 122404 w 353312"/>
                      <a:gd name="connsiteY16" fmla="*/ 57379 h 1317661"/>
                      <a:gd name="connsiteX17" fmla="*/ 147872 w 353312"/>
                      <a:gd name="connsiteY17" fmla="*/ 22851 h 1317661"/>
                      <a:gd name="connsiteX18" fmla="*/ 190208 w 353312"/>
                      <a:gd name="connsiteY18" fmla="*/ 36083 h 1317661"/>
                      <a:gd name="connsiteX19" fmla="*/ 220123 w 353312"/>
                      <a:gd name="connsiteY19" fmla="*/ 442 h 1317661"/>
                      <a:gd name="connsiteX0" fmla="*/ 220123 w 353312"/>
                      <a:gd name="connsiteY0" fmla="*/ 442 h 1317661"/>
                      <a:gd name="connsiteX1" fmla="*/ 259486 w 353312"/>
                      <a:gd name="connsiteY1" fmla="*/ 34977 h 1317661"/>
                      <a:gd name="connsiteX2" fmla="*/ 276313 w 353312"/>
                      <a:gd name="connsiteY2" fmla="*/ 112193 h 1317661"/>
                      <a:gd name="connsiteX3" fmla="*/ 344905 w 353312"/>
                      <a:gd name="connsiteY3" fmla="*/ 77800 h 1317661"/>
                      <a:gd name="connsiteX4" fmla="*/ 333463 w 353312"/>
                      <a:gd name="connsiteY4" fmla="*/ 211948 h 1317661"/>
                      <a:gd name="connsiteX5" fmla="*/ 244900 w 353312"/>
                      <a:gd name="connsiteY5" fmla="*/ 367595 h 1317661"/>
                      <a:gd name="connsiteX6" fmla="*/ 277689 w 353312"/>
                      <a:gd name="connsiteY6" fmla="*/ 1172526 h 1317661"/>
                      <a:gd name="connsiteX7" fmla="*/ 160064 w 353312"/>
                      <a:gd name="connsiteY7" fmla="*/ 1317661 h 1317661"/>
                      <a:gd name="connsiteX8" fmla="*/ 160065 w 353312"/>
                      <a:gd name="connsiteY8" fmla="*/ 1317660 h 1317661"/>
                      <a:gd name="connsiteX9" fmla="*/ 42440 w 353312"/>
                      <a:gd name="connsiteY9" fmla="*/ 1172525 h 1317661"/>
                      <a:gd name="connsiteX10" fmla="*/ 81424 w 353312"/>
                      <a:gd name="connsiteY10" fmla="*/ 380500 h 1317661"/>
                      <a:gd name="connsiteX11" fmla="*/ 53741 w 353312"/>
                      <a:gd name="connsiteY11" fmla="*/ 373243 h 1317661"/>
                      <a:gd name="connsiteX12" fmla="*/ 4164 w 353312"/>
                      <a:gd name="connsiteY12" fmla="*/ 276123 h 1317661"/>
                      <a:gd name="connsiteX13" fmla="*/ 19380 w 353312"/>
                      <a:gd name="connsiteY13" fmla="*/ 105840 h 1317661"/>
                      <a:gd name="connsiteX14" fmla="*/ 55609 w 353312"/>
                      <a:gd name="connsiteY14" fmla="*/ 80993 h 1317661"/>
                      <a:gd name="connsiteX15" fmla="*/ 82873 w 353312"/>
                      <a:gd name="connsiteY15" fmla="*/ 48590 h 1317661"/>
                      <a:gd name="connsiteX16" fmla="*/ 122404 w 353312"/>
                      <a:gd name="connsiteY16" fmla="*/ 57379 h 1317661"/>
                      <a:gd name="connsiteX17" fmla="*/ 147872 w 353312"/>
                      <a:gd name="connsiteY17" fmla="*/ 22851 h 1317661"/>
                      <a:gd name="connsiteX18" fmla="*/ 190208 w 353312"/>
                      <a:gd name="connsiteY18" fmla="*/ 36083 h 1317661"/>
                      <a:gd name="connsiteX19" fmla="*/ 220123 w 353312"/>
                      <a:gd name="connsiteY19" fmla="*/ 442 h 1317661"/>
                      <a:gd name="connsiteX0" fmla="*/ 222181 w 355370"/>
                      <a:gd name="connsiteY0" fmla="*/ 442 h 1317661"/>
                      <a:gd name="connsiteX1" fmla="*/ 261544 w 355370"/>
                      <a:gd name="connsiteY1" fmla="*/ 34977 h 1317661"/>
                      <a:gd name="connsiteX2" fmla="*/ 278371 w 355370"/>
                      <a:gd name="connsiteY2" fmla="*/ 112193 h 1317661"/>
                      <a:gd name="connsiteX3" fmla="*/ 346963 w 355370"/>
                      <a:gd name="connsiteY3" fmla="*/ 77800 h 1317661"/>
                      <a:gd name="connsiteX4" fmla="*/ 335521 w 355370"/>
                      <a:gd name="connsiteY4" fmla="*/ 211948 h 1317661"/>
                      <a:gd name="connsiteX5" fmla="*/ 246958 w 355370"/>
                      <a:gd name="connsiteY5" fmla="*/ 367595 h 1317661"/>
                      <a:gd name="connsiteX6" fmla="*/ 279747 w 355370"/>
                      <a:gd name="connsiteY6" fmla="*/ 1172526 h 1317661"/>
                      <a:gd name="connsiteX7" fmla="*/ 162122 w 355370"/>
                      <a:gd name="connsiteY7" fmla="*/ 1317661 h 1317661"/>
                      <a:gd name="connsiteX8" fmla="*/ 162123 w 355370"/>
                      <a:gd name="connsiteY8" fmla="*/ 1317660 h 1317661"/>
                      <a:gd name="connsiteX9" fmla="*/ 44498 w 355370"/>
                      <a:gd name="connsiteY9" fmla="*/ 1172525 h 1317661"/>
                      <a:gd name="connsiteX10" fmla="*/ 83482 w 355370"/>
                      <a:gd name="connsiteY10" fmla="*/ 380500 h 1317661"/>
                      <a:gd name="connsiteX11" fmla="*/ 53595 w 355370"/>
                      <a:gd name="connsiteY11" fmla="*/ 354778 h 1317661"/>
                      <a:gd name="connsiteX12" fmla="*/ 6222 w 355370"/>
                      <a:gd name="connsiteY12" fmla="*/ 276123 h 1317661"/>
                      <a:gd name="connsiteX13" fmla="*/ 21438 w 355370"/>
                      <a:gd name="connsiteY13" fmla="*/ 105840 h 1317661"/>
                      <a:gd name="connsiteX14" fmla="*/ 57667 w 355370"/>
                      <a:gd name="connsiteY14" fmla="*/ 80993 h 1317661"/>
                      <a:gd name="connsiteX15" fmla="*/ 84931 w 355370"/>
                      <a:gd name="connsiteY15" fmla="*/ 48590 h 1317661"/>
                      <a:gd name="connsiteX16" fmla="*/ 124462 w 355370"/>
                      <a:gd name="connsiteY16" fmla="*/ 57379 h 1317661"/>
                      <a:gd name="connsiteX17" fmla="*/ 149930 w 355370"/>
                      <a:gd name="connsiteY17" fmla="*/ 22851 h 1317661"/>
                      <a:gd name="connsiteX18" fmla="*/ 192266 w 355370"/>
                      <a:gd name="connsiteY18" fmla="*/ 36083 h 1317661"/>
                      <a:gd name="connsiteX19" fmla="*/ 222181 w 355370"/>
                      <a:gd name="connsiteY19" fmla="*/ 442 h 1317661"/>
                      <a:gd name="connsiteX0" fmla="*/ 222181 w 355370"/>
                      <a:gd name="connsiteY0" fmla="*/ 442 h 1317661"/>
                      <a:gd name="connsiteX1" fmla="*/ 261544 w 355370"/>
                      <a:gd name="connsiteY1" fmla="*/ 34977 h 1317661"/>
                      <a:gd name="connsiteX2" fmla="*/ 278371 w 355370"/>
                      <a:gd name="connsiteY2" fmla="*/ 112193 h 1317661"/>
                      <a:gd name="connsiteX3" fmla="*/ 346963 w 355370"/>
                      <a:gd name="connsiteY3" fmla="*/ 77800 h 1317661"/>
                      <a:gd name="connsiteX4" fmla="*/ 335521 w 355370"/>
                      <a:gd name="connsiteY4" fmla="*/ 211948 h 1317661"/>
                      <a:gd name="connsiteX5" fmla="*/ 246958 w 355370"/>
                      <a:gd name="connsiteY5" fmla="*/ 367595 h 1317661"/>
                      <a:gd name="connsiteX6" fmla="*/ 279747 w 355370"/>
                      <a:gd name="connsiteY6" fmla="*/ 1172526 h 1317661"/>
                      <a:gd name="connsiteX7" fmla="*/ 162122 w 355370"/>
                      <a:gd name="connsiteY7" fmla="*/ 1317661 h 1317661"/>
                      <a:gd name="connsiteX8" fmla="*/ 162123 w 355370"/>
                      <a:gd name="connsiteY8" fmla="*/ 1317660 h 1317661"/>
                      <a:gd name="connsiteX9" fmla="*/ 44498 w 355370"/>
                      <a:gd name="connsiteY9" fmla="*/ 1172525 h 1317661"/>
                      <a:gd name="connsiteX10" fmla="*/ 83482 w 355370"/>
                      <a:gd name="connsiteY10" fmla="*/ 380500 h 1317661"/>
                      <a:gd name="connsiteX11" fmla="*/ 53595 w 355370"/>
                      <a:gd name="connsiteY11" fmla="*/ 354778 h 1317661"/>
                      <a:gd name="connsiteX12" fmla="*/ 6222 w 355370"/>
                      <a:gd name="connsiteY12" fmla="*/ 276123 h 1317661"/>
                      <a:gd name="connsiteX13" fmla="*/ 21438 w 355370"/>
                      <a:gd name="connsiteY13" fmla="*/ 105840 h 1317661"/>
                      <a:gd name="connsiteX14" fmla="*/ 57667 w 355370"/>
                      <a:gd name="connsiteY14" fmla="*/ 80993 h 1317661"/>
                      <a:gd name="connsiteX15" fmla="*/ 84931 w 355370"/>
                      <a:gd name="connsiteY15" fmla="*/ 48590 h 1317661"/>
                      <a:gd name="connsiteX16" fmla="*/ 124462 w 355370"/>
                      <a:gd name="connsiteY16" fmla="*/ 57379 h 1317661"/>
                      <a:gd name="connsiteX17" fmla="*/ 149930 w 355370"/>
                      <a:gd name="connsiteY17" fmla="*/ 22851 h 1317661"/>
                      <a:gd name="connsiteX18" fmla="*/ 192266 w 355370"/>
                      <a:gd name="connsiteY18" fmla="*/ 36083 h 1317661"/>
                      <a:gd name="connsiteX19" fmla="*/ 222181 w 355370"/>
                      <a:gd name="connsiteY19" fmla="*/ 442 h 1317661"/>
                      <a:gd name="connsiteX0" fmla="*/ 222181 w 355370"/>
                      <a:gd name="connsiteY0" fmla="*/ 442 h 1317661"/>
                      <a:gd name="connsiteX1" fmla="*/ 261544 w 355370"/>
                      <a:gd name="connsiteY1" fmla="*/ 34977 h 1317661"/>
                      <a:gd name="connsiteX2" fmla="*/ 278371 w 355370"/>
                      <a:gd name="connsiteY2" fmla="*/ 112193 h 1317661"/>
                      <a:gd name="connsiteX3" fmla="*/ 346963 w 355370"/>
                      <a:gd name="connsiteY3" fmla="*/ 77800 h 1317661"/>
                      <a:gd name="connsiteX4" fmla="*/ 335521 w 355370"/>
                      <a:gd name="connsiteY4" fmla="*/ 211948 h 1317661"/>
                      <a:gd name="connsiteX5" fmla="*/ 246958 w 355370"/>
                      <a:gd name="connsiteY5" fmla="*/ 367595 h 1317661"/>
                      <a:gd name="connsiteX6" fmla="*/ 279747 w 355370"/>
                      <a:gd name="connsiteY6" fmla="*/ 1172526 h 1317661"/>
                      <a:gd name="connsiteX7" fmla="*/ 162122 w 355370"/>
                      <a:gd name="connsiteY7" fmla="*/ 1317661 h 1317661"/>
                      <a:gd name="connsiteX8" fmla="*/ 162123 w 355370"/>
                      <a:gd name="connsiteY8" fmla="*/ 1317660 h 1317661"/>
                      <a:gd name="connsiteX9" fmla="*/ 44498 w 355370"/>
                      <a:gd name="connsiteY9" fmla="*/ 1172525 h 1317661"/>
                      <a:gd name="connsiteX10" fmla="*/ 83482 w 355370"/>
                      <a:gd name="connsiteY10" fmla="*/ 380500 h 1317661"/>
                      <a:gd name="connsiteX11" fmla="*/ 53595 w 355370"/>
                      <a:gd name="connsiteY11" fmla="*/ 354778 h 1317661"/>
                      <a:gd name="connsiteX12" fmla="*/ 6222 w 355370"/>
                      <a:gd name="connsiteY12" fmla="*/ 276123 h 1317661"/>
                      <a:gd name="connsiteX13" fmla="*/ 21438 w 355370"/>
                      <a:gd name="connsiteY13" fmla="*/ 105840 h 1317661"/>
                      <a:gd name="connsiteX14" fmla="*/ 57667 w 355370"/>
                      <a:gd name="connsiteY14" fmla="*/ 80993 h 1317661"/>
                      <a:gd name="connsiteX15" fmla="*/ 84931 w 355370"/>
                      <a:gd name="connsiteY15" fmla="*/ 48590 h 1317661"/>
                      <a:gd name="connsiteX16" fmla="*/ 124462 w 355370"/>
                      <a:gd name="connsiteY16" fmla="*/ 57379 h 1317661"/>
                      <a:gd name="connsiteX17" fmla="*/ 149930 w 355370"/>
                      <a:gd name="connsiteY17" fmla="*/ 22851 h 1317661"/>
                      <a:gd name="connsiteX18" fmla="*/ 192266 w 355370"/>
                      <a:gd name="connsiteY18" fmla="*/ 36083 h 1317661"/>
                      <a:gd name="connsiteX19" fmla="*/ 222181 w 355370"/>
                      <a:gd name="connsiteY19" fmla="*/ 442 h 1317661"/>
                      <a:gd name="connsiteX0" fmla="*/ 221603 w 354792"/>
                      <a:gd name="connsiteY0" fmla="*/ 442 h 1317661"/>
                      <a:gd name="connsiteX1" fmla="*/ 260966 w 354792"/>
                      <a:gd name="connsiteY1" fmla="*/ 34977 h 1317661"/>
                      <a:gd name="connsiteX2" fmla="*/ 277793 w 354792"/>
                      <a:gd name="connsiteY2" fmla="*/ 112193 h 1317661"/>
                      <a:gd name="connsiteX3" fmla="*/ 346385 w 354792"/>
                      <a:gd name="connsiteY3" fmla="*/ 77800 h 1317661"/>
                      <a:gd name="connsiteX4" fmla="*/ 334943 w 354792"/>
                      <a:gd name="connsiteY4" fmla="*/ 211948 h 1317661"/>
                      <a:gd name="connsiteX5" fmla="*/ 246380 w 354792"/>
                      <a:gd name="connsiteY5" fmla="*/ 367595 h 1317661"/>
                      <a:gd name="connsiteX6" fmla="*/ 279169 w 354792"/>
                      <a:gd name="connsiteY6" fmla="*/ 1172526 h 1317661"/>
                      <a:gd name="connsiteX7" fmla="*/ 161544 w 354792"/>
                      <a:gd name="connsiteY7" fmla="*/ 1317661 h 1317661"/>
                      <a:gd name="connsiteX8" fmla="*/ 161545 w 354792"/>
                      <a:gd name="connsiteY8" fmla="*/ 1317660 h 1317661"/>
                      <a:gd name="connsiteX9" fmla="*/ 43920 w 354792"/>
                      <a:gd name="connsiteY9" fmla="*/ 1172525 h 1317661"/>
                      <a:gd name="connsiteX10" fmla="*/ 82904 w 354792"/>
                      <a:gd name="connsiteY10" fmla="*/ 380500 h 1317661"/>
                      <a:gd name="connsiteX11" fmla="*/ 44201 w 354792"/>
                      <a:gd name="connsiteY11" fmla="*/ 353624 h 1317661"/>
                      <a:gd name="connsiteX12" fmla="*/ 5644 w 354792"/>
                      <a:gd name="connsiteY12" fmla="*/ 276123 h 1317661"/>
                      <a:gd name="connsiteX13" fmla="*/ 20860 w 354792"/>
                      <a:gd name="connsiteY13" fmla="*/ 105840 h 1317661"/>
                      <a:gd name="connsiteX14" fmla="*/ 57089 w 354792"/>
                      <a:gd name="connsiteY14" fmla="*/ 80993 h 1317661"/>
                      <a:gd name="connsiteX15" fmla="*/ 84353 w 354792"/>
                      <a:gd name="connsiteY15" fmla="*/ 48590 h 1317661"/>
                      <a:gd name="connsiteX16" fmla="*/ 123884 w 354792"/>
                      <a:gd name="connsiteY16" fmla="*/ 57379 h 1317661"/>
                      <a:gd name="connsiteX17" fmla="*/ 149352 w 354792"/>
                      <a:gd name="connsiteY17" fmla="*/ 22851 h 1317661"/>
                      <a:gd name="connsiteX18" fmla="*/ 191688 w 354792"/>
                      <a:gd name="connsiteY18" fmla="*/ 36083 h 1317661"/>
                      <a:gd name="connsiteX19" fmla="*/ 221603 w 354792"/>
                      <a:gd name="connsiteY19" fmla="*/ 442 h 1317661"/>
                      <a:gd name="connsiteX0" fmla="*/ 221603 w 354792"/>
                      <a:gd name="connsiteY0" fmla="*/ 442 h 1317661"/>
                      <a:gd name="connsiteX1" fmla="*/ 260966 w 354792"/>
                      <a:gd name="connsiteY1" fmla="*/ 34977 h 1317661"/>
                      <a:gd name="connsiteX2" fmla="*/ 277793 w 354792"/>
                      <a:gd name="connsiteY2" fmla="*/ 112193 h 1317661"/>
                      <a:gd name="connsiteX3" fmla="*/ 346385 w 354792"/>
                      <a:gd name="connsiteY3" fmla="*/ 77800 h 1317661"/>
                      <a:gd name="connsiteX4" fmla="*/ 334943 w 354792"/>
                      <a:gd name="connsiteY4" fmla="*/ 211948 h 1317661"/>
                      <a:gd name="connsiteX5" fmla="*/ 246380 w 354792"/>
                      <a:gd name="connsiteY5" fmla="*/ 367595 h 1317661"/>
                      <a:gd name="connsiteX6" fmla="*/ 279169 w 354792"/>
                      <a:gd name="connsiteY6" fmla="*/ 1172526 h 1317661"/>
                      <a:gd name="connsiteX7" fmla="*/ 161544 w 354792"/>
                      <a:gd name="connsiteY7" fmla="*/ 1317661 h 1317661"/>
                      <a:gd name="connsiteX8" fmla="*/ 161545 w 354792"/>
                      <a:gd name="connsiteY8" fmla="*/ 1317660 h 1317661"/>
                      <a:gd name="connsiteX9" fmla="*/ 43920 w 354792"/>
                      <a:gd name="connsiteY9" fmla="*/ 1172525 h 1317661"/>
                      <a:gd name="connsiteX10" fmla="*/ 82904 w 354792"/>
                      <a:gd name="connsiteY10" fmla="*/ 380500 h 1317661"/>
                      <a:gd name="connsiteX11" fmla="*/ 44201 w 354792"/>
                      <a:gd name="connsiteY11" fmla="*/ 353624 h 1317661"/>
                      <a:gd name="connsiteX12" fmla="*/ 5644 w 354792"/>
                      <a:gd name="connsiteY12" fmla="*/ 276123 h 1317661"/>
                      <a:gd name="connsiteX13" fmla="*/ 20860 w 354792"/>
                      <a:gd name="connsiteY13" fmla="*/ 105840 h 1317661"/>
                      <a:gd name="connsiteX14" fmla="*/ 57089 w 354792"/>
                      <a:gd name="connsiteY14" fmla="*/ 80993 h 1317661"/>
                      <a:gd name="connsiteX15" fmla="*/ 84353 w 354792"/>
                      <a:gd name="connsiteY15" fmla="*/ 48590 h 1317661"/>
                      <a:gd name="connsiteX16" fmla="*/ 123884 w 354792"/>
                      <a:gd name="connsiteY16" fmla="*/ 57379 h 1317661"/>
                      <a:gd name="connsiteX17" fmla="*/ 149352 w 354792"/>
                      <a:gd name="connsiteY17" fmla="*/ 22851 h 1317661"/>
                      <a:gd name="connsiteX18" fmla="*/ 191688 w 354792"/>
                      <a:gd name="connsiteY18" fmla="*/ 36083 h 1317661"/>
                      <a:gd name="connsiteX19" fmla="*/ 221603 w 354792"/>
                      <a:gd name="connsiteY19" fmla="*/ 442 h 1317661"/>
                      <a:gd name="connsiteX0" fmla="*/ 218900 w 352089"/>
                      <a:gd name="connsiteY0" fmla="*/ 442 h 1317661"/>
                      <a:gd name="connsiteX1" fmla="*/ 258263 w 352089"/>
                      <a:gd name="connsiteY1" fmla="*/ 34977 h 1317661"/>
                      <a:gd name="connsiteX2" fmla="*/ 275090 w 352089"/>
                      <a:gd name="connsiteY2" fmla="*/ 112193 h 1317661"/>
                      <a:gd name="connsiteX3" fmla="*/ 343682 w 352089"/>
                      <a:gd name="connsiteY3" fmla="*/ 77800 h 1317661"/>
                      <a:gd name="connsiteX4" fmla="*/ 332240 w 352089"/>
                      <a:gd name="connsiteY4" fmla="*/ 211948 h 1317661"/>
                      <a:gd name="connsiteX5" fmla="*/ 243677 w 352089"/>
                      <a:gd name="connsiteY5" fmla="*/ 367595 h 1317661"/>
                      <a:gd name="connsiteX6" fmla="*/ 276466 w 352089"/>
                      <a:gd name="connsiteY6" fmla="*/ 1172526 h 1317661"/>
                      <a:gd name="connsiteX7" fmla="*/ 158841 w 352089"/>
                      <a:gd name="connsiteY7" fmla="*/ 1317661 h 1317661"/>
                      <a:gd name="connsiteX8" fmla="*/ 158842 w 352089"/>
                      <a:gd name="connsiteY8" fmla="*/ 1317660 h 1317661"/>
                      <a:gd name="connsiteX9" fmla="*/ 41217 w 352089"/>
                      <a:gd name="connsiteY9" fmla="*/ 1172525 h 1317661"/>
                      <a:gd name="connsiteX10" fmla="*/ 80201 w 352089"/>
                      <a:gd name="connsiteY10" fmla="*/ 380500 h 1317661"/>
                      <a:gd name="connsiteX11" fmla="*/ 41498 w 352089"/>
                      <a:gd name="connsiteY11" fmla="*/ 353624 h 1317661"/>
                      <a:gd name="connsiteX12" fmla="*/ 737 w 352089"/>
                      <a:gd name="connsiteY12" fmla="*/ 236884 h 1317661"/>
                      <a:gd name="connsiteX13" fmla="*/ 18157 w 352089"/>
                      <a:gd name="connsiteY13" fmla="*/ 105840 h 1317661"/>
                      <a:gd name="connsiteX14" fmla="*/ 54386 w 352089"/>
                      <a:gd name="connsiteY14" fmla="*/ 80993 h 1317661"/>
                      <a:gd name="connsiteX15" fmla="*/ 81650 w 352089"/>
                      <a:gd name="connsiteY15" fmla="*/ 48590 h 1317661"/>
                      <a:gd name="connsiteX16" fmla="*/ 121181 w 352089"/>
                      <a:gd name="connsiteY16" fmla="*/ 57379 h 1317661"/>
                      <a:gd name="connsiteX17" fmla="*/ 146649 w 352089"/>
                      <a:gd name="connsiteY17" fmla="*/ 22851 h 1317661"/>
                      <a:gd name="connsiteX18" fmla="*/ 188985 w 352089"/>
                      <a:gd name="connsiteY18" fmla="*/ 36083 h 1317661"/>
                      <a:gd name="connsiteX19" fmla="*/ 218900 w 352089"/>
                      <a:gd name="connsiteY19" fmla="*/ 442 h 1317661"/>
                      <a:gd name="connsiteX0" fmla="*/ 220365 w 353554"/>
                      <a:gd name="connsiteY0" fmla="*/ 442 h 1317661"/>
                      <a:gd name="connsiteX1" fmla="*/ 259728 w 353554"/>
                      <a:gd name="connsiteY1" fmla="*/ 34977 h 1317661"/>
                      <a:gd name="connsiteX2" fmla="*/ 276555 w 353554"/>
                      <a:gd name="connsiteY2" fmla="*/ 112193 h 1317661"/>
                      <a:gd name="connsiteX3" fmla="*/ 345147 w 353554"/>
                      <a:gd name="connsiteY3" fmla="*/ 77800 h 1317661"/>
                      <a:gd name="connsiteX4" fmla="*/ 333705 w 353554"/>
                      <a:gd name="connsiteY4" fmla="*/ 211948 h 1317661"/>
                      <a:gd name="connsiteX5" fmla="*/ 245142 w 353554"/>
                      <a:gd name="connsiteY5" fmla="*/ 367595 h 1317661"/>
                      <a:gd name="connsiteX6" fmla="*/ 277931 w 353554"/>
                      <a:gd name="connsiteY6" fmla="*/ 1172526 h 1317661"/>
                      <a:gd name="connsiteX7" fmla="*/ 160306 w 353554"/>
                      <a:gd name="connsiteY7" fmla="*/ 1317661 h 1317661"/>
                      <a:gd name="connsiteX8" fmla="*/ 160307 w 353554"/>
                      <a:gd name="connsiteY8" fmla="*/ 1317660 h 1317661"/>
                      <a:gd name="connsiteX9" fmla="*/ 42682 w 353554"/>
                      <a:gd name="connsiteY9" fmla="*/ 1172525 h 1317661"/>
                      <a:gd name="connsiteX10" fmla="*/ 81666 w 353554"/>
                      <a:gd name="connsiteY10" fmla="*/ 380500 h 1317661"/>
                      <a:gd name="connsiteX11" fmla="*/ 42963 w 353554"/>
                      <a:gd name="connsiteY11" fmla="*/ 353624 h 1317661"/>
                      <a:gd name="connsiteX12" fmla="*/ 2202 w 353554"/>
                      <a:gd name="connsiteY12" fmla="*/ 236884 h 1317661"/>
                      <a:gd name="connsiteX13" fmla="*/ 10806 w 353554"/>
                      <a:gd name="connsiteY13" fmla="*/ 101224 h 1317661"/>
                      <a:gd name="connsiteX14" fmla="*/ 55851 w 353554"/>
                      <a:gd name="connsiteY14" fmla="*/ 80993 h 1317661"/>
                      <a:gd name="connsiteX15" fmla="*/ 83115 w 353554"/>
                      <a:gd name="connsiteY15" fmla="*/ 48590 h 1317661"/>
                      <a:gd name="connsiteX16" fmla="*/ 122646 w 353554"/>
                      <a:gd name="connsiteY16" fmla="*/ 57379 h 1317661"/>
                      <a:gd name="connsiteX17" fmla="*/ 148114 w 353554"/>
                      <a:gd name="connsiteY17" fmla="*/ 22851 h 1317661"/>
                      <a:gd name="connsiteX18" fmla="*/ 190450 w 353554"/>
                      <a:gd name="connsiteY18" fmla="*/ 36083 h 1317661"/>
                      <a:gd name="connsiteX19" fmla="*/ 220365 w 353554"/>
                      <a:gd name="connsiteY19" fmla="*/ 442 h 1317661"/>
                      <a:gd name="connsiteX0" fmla="*/ 222626 w 355815"/>
                      <a:gd name="connsiteY0" fmla="*/ 442 h 1317661"/>
                      <a:gd name="connsiteX1" fmla="*/ 261989 w 355815"/>
                      <a:gd name="connsiteY1" fmla="*/ 34977 h 1317661"/>
                      <a:gd name="connsiteX2" fmla="*/ 278816 w 355815"/>
                      <a:gd name="connsiteY2" fmla="*/ 112193 h 1317661"/>
                      <a:gd name="connsiteX3" fmla="*/ 347408 w 355815"/>
                      <a:gd name="connsiteY3" fmla="*/ 77800 h 1317661"/>
                      <a:gd name="connsiteX4" fmla="*/ 335966 w 355815"/>
                      <a:gd name="connsiteY4" fmla="*/ 211948 h 1317661"/>
                      <a:gd name="connsiteX5" fmla="*/ 247403 w 355815"/>
                      <a:gd name="connsiteY5" fmla="*/ 367595 h 1317661"/>
                      <a:gd name="connsiteX6" fmla="*/ 280192 w 355815"/>
                      <a:gd name="connsiteY6" fmla="*/ 1172526 h 1317661"/>
                      <a:gd name="connsiteX7" fmla="*/ 162567 w 355815"/>
                      <a:gd name="connsiteY7" fmla="*/ 1317661 h 1317661"/>
                      <a:gd name="connsiteX8" fmla="*/ 162568 w 355815"/>
                      <a:gd name="connsiteY8" fmla="*/ 1317660 h 1317661"/>
                      <a:gd name="connsiteX9" fmla="*/ 44943 w 355815"/>
                      <a:gd name="connsiteY9" fmla="*/ 1172525 h 1317661"/>
                      <a:gd name="connsiteX10" fmla="*/ 83927 w 355815"/>
                      <a:gd name="connsiteY10" fmla="*/ 380500 h 1317661"/>
                      <a:gd name="connsiteX11" fmla="*/ 45224 w 355815"/>
                      <a:gd name="connsiteY11" fmla="*/ 353624 h 1317661"/>
                      <a:gd name="connsiteX12" fmla="*/ 4463 w 355815"/>
                      <a:gd name="connsiteY12" fmla="*/ 236884 h 1317661"/>
                      <a:gd name="connsiteX13" fmla="*/ 13067 w 355815"/>
                      <a:gd name="connsiteY13" fmla="*/ 101224 h 1317661"/>
                      <a:gd name="connsiteX14" fmla="*/ 58112 w 355815"/>
                      <a:gd name="connsiteY14" fmla="*/ 80993 h 1317661"/>
                      <a:gd name="connsiteX15" fmla="*/ 85376 w 355815"/>
                      <a:gd name="connsiteY15" fmla="*/ 48590 h 1317661"/>
                      <a:gd name="connsiteX16" fmla="*/ 124907 w 355815"/>
                      <a:gd name="connsiteY16" fmla="*/ 57379 h 1317661"/>
                      <a:gd name="connsiteX17" fmla="*/ 150375 w 355815"/>
                      <a:gd name="connsiteY17" fmla="*/ 22851 h 1317661"/>
                      <a:gd name="connsiteX18" fmla="*/ 192711 w 355815"/>
                      <a:gd name="connsiteY18" fmla="*/ 36083 h 1317661"/>
                      <a:gd name="connsiteX19" fmla="*/ 222626 w 355815"/>
                      <a:gd name="connsiteY19" fmla="*/ 442 h 1317661"/>
                      <a:gd name="connsiteX0" fmla="*/ 220434 w 353623"/>
                      <a:gd name="connsiteY0" fmla="*/ 442 h 1317661"/>
                      <a:gd name="connsiteX1" fmla="*/ 259797 w 353623"/>
                      <a:gd name="connsiteY1" fmla="*/ 34977 h 1317661"/>
                      <a:gd name="connsiteX2" fmla="*/ 276624 w 353623"/>
                      <a:gd name="connsiteY2" fmla="*/ 112193 h 1317661"/>
                      <a:gd name="connsiteX3" fmla="*/ 345216 w 353623"/>
                      <a:gd name="connsiteY3" fmla="*/ 77800 h 1317661"/>
                      <a:gd name="connsiteX4" fmla="*/ 333774 w 353623"/>
                      <a:gd name="connsiteY4" fmla="*/ 211948 h 1317661"/>
                      <a:gd name="connsiteX5" fmla="*/ 245211 w 353623"/>
                      <a:gd name="connsiteY5" fmla="*/ 367595 h 1317661"/>
                      <a:gd name="connsiteX6" fmla="*/ 278000 w 353623"/>
                      <a:gd name="connsiteY6" fmla="*/ 1172526 h 1317661"/>
                      <a:gd name="connsiteX7" fmla="*/ 160375 w 353623"/>
                      <a:gd name="connsiteY7" fmla="*/ 1317661 h 1317661"/>
                      <a:gd name="connsiteX8" fmla="*/ 160376 w 353623"/>
                      <a:gd name="connsiteY8" fmla="*/ 1317660 h 1317661"/>
                      <a:gd name="connsiteX9" fmla="*/ 42751 w 353623"/>
                      <a:gd name="connsiteY9" fmla="*/ 1172525 h 1317661"/>
                      <a:gd name="connsiteX10" fmla="*/ 81735 w 353623"/>
                      <a:gd name="connsiteY10" fmla="*/ 380500 h 1317661"/>
                      <a:gd name="connsiteX11" fmla="*/ 43032 w 353623"/>
                      <a:gd name="connsiteY11" fmla="*/ 353624 h 1317661"/>
                      <a:gd name="connsiteX12" fmla="*/ 2271 w 353623"/>
                      <a:gd name="connsiteY12" fmla="*/ 236884 h 1317661"/>
                      <a:gd name="connsiteX13" fmla="*/ 16385 w 353623"/>
                      <a:gd name="connsiteY13" fmla="*/ 89683 h 1317661"/>
                      <a:gd name="connsiteX14" fmla="*/ 55920 w 353623"/>
                      <a:gd name="connsiteY14" fmla="*/ 80993 h 1317661"/>
                      <a:gd name="connsiteX15" fmla="*/ 83184 w 353623"/>
                      <a:gd name="connsiteY15" fmla="*/ 48590 h 1317661"/>
                      <a:gd name="connsiteX16" fmla="*/ 122715 w 353623"/>
                      <a:gd name="connsiteY16" fmla="*/ 57379 h 1317661"/>
                      <a:gd name="connsiteX17" fmla="*/ 148183 w 353623"/>
                      <a:gd name="connsiteY17" fmla="*/ 22851 h 1317661"/>
                      <a:gd name="connsiteX18" fmla="*/ 190519 w 353623"/>
                      <a:gd name="connsiteY18" fmla="*/ 36083 h 1317661"/>
                      <a:gd name="connsiteX19" fmla="*/ 220434 w 353623"/>
                      <a:gd name="connsiteY19" fmla="*/ 442 h 1317661"/>
                      <a:gd name="connsiteX0" fmla="*/ 219340 w 352529"/>
                      <a:gd name="connsiteY0" fmla="*/ 442 h 1317661"/>
                      <a:gd name="connsiteX1" fmla="*/ 258703 w 352529"/>
                      <a:gd name="connsiteY1" fmla="*/ 34977 h 1317661"/>
                      <a:gd name="connsiteX2" fmla="*/ 275530 w 352529"/>
                      <a:gd name="connsiteY2" fmla="*/ 112193 h 1317661"/>
                      <a:gd name="connsiteX3" fmla="*/ 344122 w 352529"/>
                      <a:gd name="connsiteY3" fmla="*/ 77800 h 1317661"/>
                      <a:gd name="connsiteX4" fmla="*/ 332680 w 352529"/>
                      <a:gd name="connsiteY4" fmla="*/ 211948 h 1317661"/>
                      <a:gd name="connsiteX5" fmla="*/ 244117 w 352529"/>
                      <a:gd name="connsiteY5" fmla="*/ 367595 h 1317661"/>
                      <a:gd name="connsiteX6" fmla="*/ 276906 w 352529"/>
                      <a:gd name="connsiteY6" fmla="*/ 1172526 h 1317661"/>
                      <a:gd name="connsiteX7" fmla="*/ 159281 w 352529"/>
                      <a:gd name="connsiteY7" fmla="*/ 1317661 h 1317661"/>
                      <a:gd name="connsiteX8" fmla="*/ 159282 w 352529"/>
                      <a:gd name="connsiteY8" fmla="*/ 1317660 h 1317661"/>
                      <a:gd name="connsiteX9" fmla="*/ 41657 w 352529"/>
                      <a:gd name="connsiteY9" fmla="*/ 1172525 h 1317661"/>
                      <a:gd name="connsiteX10" fmla="*/ 80641 w 352529"/>
                      <a:gd name="connsiteY10" fmla="*/ 380500 h 1317661"/>
                      <a:gd name="connsiteX11" fmla="*/ 41938 w 352529"/>
                      <a:gd name="connsiteY11" fmla="*/ 353624 h 1317661"/>
                      <a:gd name="connsiteX12" fmla="*/ 1177 w 352529"/>
                      <a:gd name="connsiteY12" fmla="*/ 236884 h 1317661"/>
                      <a:gd name="connsiteX13" fmla="*/ 15291 w 352529"/>
                      <a:gd name="connsiteY13" fmla="*/ 89683 h 1317661"/>
                      <a:gd name="connsiteX14" fmla="*/ 59234 w 352529"/>
                      <a:gd name="connsiteY14" fmla="*/ 79838 h 1317661"/>
                      <a:gd name="connsiteX15" fmla="*/ 82090 w 352529"/>
                      <a:gd name="connsiteY15" fmla="*/ 48590 h 1317661"/>
                      <a:gd name="connsiteX16" fmla="*/ 121621 w 352529"/>
                      <a:gd name="connsiteY16" fmla="*/ 57379 h 1317661"/>
                      <a:gd name="connsiteX17" fmla="*/ 147089 w 352529"/>
                      <a:gd name="connsiteY17" fmla="*/ 22851 h 1317661"/>
                      <a:gd name="connsiteX18" fmla="*/ 189425 w 352529"/>
                      <a:gd name="connsiteY18" fmla="*/ 36083 h 1317661"/>
                      <a:gd name="connsiteX19" fmla="*/ 219340 w 352529"/>
                      <a:gd name="connsiteY19" fmla="*/ 442 h 1317661"/>
                      <a:gd name="connsiteX0" fmla="*/ 221398 w 354587"/>
                      <a:gd name="connsiteY0" fmla="*/ 442 h 1317661"/>
                      <a:gd name="connsiteX1" fmla="*/ 260761 w 354587"/>
                      <a:gd name="connsiteY1" fmla="*/ 34977 h 1317661"/>
                      <a:gd name="connsiteX2" fmla="*/ 277588 w 354587"/>
                      <a:gd name="connsiteY2" fmla="*/ 112193 h 1317661"/>
                      <a:gd name="connsiteX3" fmla="*/ 346180 w 354587"/>
                      <a:gd name="connsiteY3" fmla="*/ 77800 h 1317661"/>
                      <a:gd name="connsiteX4" fmla="*/ 334738 w 354587"/>
                      <a:gd name="connsiteY4" fmla="*/ 211948 h 1317661"/>
                      <a:gd name="connsiteX5" fmla="*/ 246175 w 354587"/>
                      <a:gd name="connsiteY5" fmla="*/ 367595 h 1317661"/>
                      <a:gd name="connsiteX6" fmla="*/ 278964 w 354587"/>
                      <a:gd name="connsiteY6" fmla="*/ 1172526 h 1317661"/>
                      <a:gd name="connsiteX7" fmla="*/ 161339 w 354587"/>
                      <a:gd name="connsiteY7" fmla="*/ 1317661 h 1317661"/>
                      <a:gd name="connsiteX8" fmla="*/ 161340 w 354587"/>
                      <a:gd name="connsiteY8" fmla="*/ 1317660 h 1317661"/>
                      <a:gd name="connsiteX9" fmla="*/ 43715 w 354587"/>
                      <a:gd name="connsiteY9" fmla="*/ 1172525 h 1317661"/>
                      <a:gd name="connsiteX10" fmla="*/ 82699 w 354587"/>
                      <a:gd name="connsiteY10" fmla="*/ 380500 h 1317661"/>
                      <a:gd name="connsiteX11" fmla="*/ 43996 w 354587"/>
                      <a:gd name="connsiteY11" fmla="*/ 353624 h 1317661"/>
                      <a:gd name="connsiteX12" fmla="*/ 3235 w 354587"/>
                      <a:gd name="connsiteY12" fmla="*/ 236884 h 1317661"/>
                      <a:gd name="connsiteX13" fmla="*/ 17349 w 354587"/>
                      <a:gd name="connsiteY13" fmla="*/ 89683 h 1317661"/>
                      <a:gd name="connsiteX14" fmla="*/ 61292 w 354587"/>
                      <a:gd name="connsiteY14" fmla="*/ 79838 h 1317661"/>
                      <a:gd name="connsiteX15" fmla="*/ 84148 w 354587"/>
                      <a:gd name="connsiteY15" fmla="*/ 48590 h 1317661"/>
                      <a:gd name="connsiteX16" fmla="*/ 123679 w 354587"/>
                      <a:gd name="connsiteY16" fmla="*/ 57379 h 1317661"/>
                      <a:gd name="connsiteX17" fmla="*/ 149147 w 354587"/>
                      <a:gd name="connsiteY17" fmla="*/ 22851 h 1317661"/>
                      <a:gd name="connsiteX18" fmla="*/ 191483 w 354587"/>
                      <a:gd name="connsiteY18" fmla="*/ 36083 h 1317661"/>
                      <a:gd name="connsiteX19" fmla="*/ 221398 w 354587"/>
                      <a:gd name="connsiteY19" fmla="*/ 442 h 1317661"/>
                      <a:gd name="connsiteX0" fmla="*/ 221239 w 354428"/>
                      <a:gd name="connsiteY0" fmla="*/ 442 h 1317661"/>
                      <a:gd name="connsiteX1" fmla="*/ 260602 w 354428"/>
                      <a:gd name="connsiteY1" fmla="*/ 34977 h 1317661"/>
                      <a:gd name="connsiteX2" fmla="*/ 277429 w 354428"/>
                      <a:gd name="connsiteY2" fmla="*/ 112193 h 1317661"/>
                      <a:gd name="connsiteX3" fmla="*/ 346021 w 354428"/>
                      <a:gd name="connsiteY3" fmla="*/ 77800 h 1317661"/>
                      <a:gd name="connsiteX4" fmla="*/ 334579 w 354428"/>
                      <a:gd name="connsiteY4" fmla="*/ 211948 h 1317661"/>
                      <a:gd name="connsiteX5" fmla="*/ 246016 w 354428"/>
                      <a:gd name="connsiteY5" fmla="*/ 367595 h 1317661"/>
                      <a:gd name="connsiteX6" fmla="*/ 278805 w 354428"/>
                      <a:gd name="connsiteY6" fmla="*/ 1172526 h 1317661"/>
                      <a:gd name="connsiteX7" fmla="*/ 161180 w 354428"/>
                      <a:gd name="connsiteY7" fmla="*/ 1317661 h 1317661"/>
                      <a:gd name="connsiteX8" fmla="*/ 161181 w 354428"/>
                      <a:gd name="connsiteY8" fmla="*/ 1317660 h 1317661"/>
                      <a:gd name="connsiteX9" fmla="*/ 43556 w 354428"/>
                      <a:gd name="connsiteY9" fmla="*/ 1172525 h 1317661"/>
                      <a:gd name="connsiteX10" fmla="*/ 82540 w 354428"/>
                      <a:gd name="connsiteY10" fmla="*/ 380500 h 1317661"/>
                      <a:gd name="connsiteX11" fmla="*/ 41633 w 354428"/>
                      <a:gd name="connsiteY11" fmla="*/ 342083 h 1317661"/>
                      <a:gd name="connsiteX12" fmla="*/ 3076 w 354428"/>
                      <a:gd name="connsiteY12" fmla="*/ 236884 h 1317661"/>
                      <a:gd name="connsiteX13" fmla="*/ 17190 w 354428"/>
                      <a:gd name="connsiteY13" fmla="*/ 89683 h 1317661"/>
                      <a:gd name="connsiteX14" fmla="*/ 61133 w 354428"/>
                      <a:gd name="connsiteY14" fmla="*/ 79838 h 1317661"/>
                      <a:gd name="connsiteX15" fmla="*/ 83989 w 354428"/>
                      <a:gd name="connsiteY15" fmla="*/ 48590 h 1317661"/>
                      <a:gd name="connsiteX16" fmla="*/ 123520 w 354428"/>
                      <a:gd name="connsiteY16" fmla="*/ 57379 h 1317661"/>
                      <a:gd name="connsiteX17" fmla="*/ 148988 w 354428"/>
                      <a:gd name="connsiteY17" fmla="*/ 22851 h 1317661"/>
                      <a:gd name="connsiteX18" fmla="*/ 191324 w 354428"/>
                      <a:gd name="connsiteY18" fmla="*/ 36083 h 1317661"/>
                      <a:gd name="connsiteX19" fmla="*/ 221239 w 354428"/>
                      <a:gd name="connsiteY19" fmla="*/ 442 h 1317661"/>
                      <a:gd name="connsiteX0" fmla="*/ 221239 w 354428"/>
                      <a:gd name="connsiteY0" fmla="*/ 442 h 1317661"/>
                      <a:gd name="connsiteX1" fmla="*/ 260602 w 354428"/>
                      <a:gd name="connsiteY1" fmla="*/ 34977 h 1317661"/>
                      <a:gd name="connsiteX2" fmla="*/ 277429 w 354428"/>
                      <a:gd name="connsiteY2" fmla="*/ 112193 h 1317661"/>
                      <a:gd name="connsiteX3" fmla="*/ 346021 w 354428"/>
                      <a:gd name="connsiteY3" fmla="*/ 77800 h 1317661"/>
                      <a:gd name="connsiteX4" fmla="*/ 334579 w 354428"/>
                      <a:gd name="connsiteY4" fmla="*/ 211948 h 1317661"/>
                      <a:gd name="connsiteX5" fmla="*/ 246016 w 354428"/>
                      <a:gd name="connsiteY5" fmla="*/ 367595 h 1317661"/>
                      <a:gd name="connsiteX6" fmla="*/ 278805 w 354428"/>
                      <a:gd name="connsiteY6" fmla="*/ 1172526 h 1317661"/>
                      <a:gd name="connsiteX7" fmla="*/ 161180 w 354428"/>
                      <a:gd name="connsiteY7" fmla="*/ 1317661 h 1317661"/>
                      <a:gd name="connsiteX8" fmla="*/ 161181 w 354428"/>
                      <a:gd name="connsiteY8" fmla="*/ 1317660 h 1317661"/>
                      <a:gd name="connsiteX9" fmla="*/ 43556 w 354428"/>
                      <a:gd name="connsiteY9" fmla="*/ 1172525 h 1317661"/>
                      <a:gd name="connsiteX10" fmla="*/ 82540 w 354428"/>
                      <a:gd name="connsiteY10" fmla="*/ 380500 h 1317661"/>
                      <a:gd name="connsiteX11" fmla="*/ 41633 w 354428"/>
                      <a:gd name="connsiteY11" fmla="*/ 342083 h 1317661"/>
                      <a:gd name="connsiteX12" fmla="*/ 3076 w 354428"/>
                      <a:gd name="connsiteY12" fmla="*/ 236884 h 1317661"/>
                      <a:gd name="connsiteX13" fmla="*/ 17190 w 354428"/>
                      <a:gd name="connsiteY13" fmla="*/ 89683 h 1317661"/>
                      <a:gd name="connsiteX14" fmla="*/ 61133 w 354428"/>
                      <a:gd name="connsiteY14" fmla="*/ 79838 h 1317661"/>
                      <a:gd name="connsiteX15" fmla="*/ 83989 w 354428"/>
                      <a:gd name="connsiteY15" fmla="*/ 48590 h 1317661"/>
                      <a:gd name="connsiteX16" fmla="*/ 123520 w 354428"/>
                      <a:gd name="connsiteY16" fmla="*/ 57379 h 1317661"/>
                      <a:gd name="connsiteX17" fmla="*/ 148988 w 354428"/>
                      <a:gd name="connsiteY17" fmla="*/ 22851 h 1317661"/>
                      <a:gd name="connsiteX18" fmla="*/ 191324 w 354428"/>
                      <a:gd name="connsiteY18" fmla="*/ 36083 h 1317661"/>
                      <a:gd name="connsiteX19" fmla="*/ 221239 w 354428"/>
                      <a:gd name="connsiteY19" fmla="*/ 442 h 1317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54428" h="1317661">
                        <a:moveTo>
                          <a:pt x="221239" y="442"/>
                        </a:moveTo>
                        <a:cubicBezTo>
                          <a:pt x="240499" y="-3204"/>
                          <a:pt x="251237" y="16352"/>
                          <a:pt x="260602" y="34977"/>
                        </a:cubicBezTo>
                        <a:cubicBezTo>
                          <a:pt x="269967" y="53602"/>
                          <a:pt x="265396" y="102555"/>
                          <a:pt x="277429" y="112193"/>
                        </a:cubicBezTo>
                        <a:cubicBezTo>
                          <a:pt x="300481" y="95288"/>
                          <a:pt x="307845" y="58865"/>
                          <a:pt x="346021" y="77800"/>
                        </a:cubicBezTo>
                        <a:cubicBezTo>
                          <a:pt x="363260" y="99042"/>
                          <a:pt x="351246" y="163649"/>
                          <a:pt x="334579" y="211948"/>
                        </a:cubicBezTo>
                        <a:cubicBezTo>
                          <a:pt x="317912" y="260247"/>
                          <a:pt x="298289" y="313674"/>
                          <a:pt x="246016" y="367595"/>
                        </a:cubicBezTo>
                        <a:lnTo>
                          <a:pt x="278805" y="1172526"/>
                        </a:lnTo>
                        <a:cubicBezTo>
                          <a:pt x="278805" y="1252683"/>
                          <a:pt x="226143" y="1317661"/>
                          <a:pt x="161180" y="1317661"/>
                        </a:cubicBezTo>
                        <a:lnTo>
                          <a:pt x="161181" y="1317660"/>
                        </a:lnTo>
                        <a:cubicBezTo>
                          <a:pt x="96218" y="1317660"/>
                          <a:pt x="43556" y="1252682"/>
                          <a:pt x="43556" y="1172525"/>
                        </a:cubicBezTo>
                        <a:lnTo>
                          <a:pt x="82540" y="380500"/>
                        </a:lnTo>
                        <a:cubicBezTo>
                          <a:pt x="64496" y="371156"/>
                          <a:pt x="57081" y="361402"/>
                          <a:pt x="41633" y="342083"/>
                        </a:cubicBezTo>
                        <a:cubicBezTo>
                          <a:pt x="26185" y="322764"/>
                          <a:pt x="7150" y="278951"/>
                          <a:pt x="3076" y="236884"/>
                        </a:cubicBezTo>
                        <a:cubicBezTo>
                          <a:pt x="-998" y="194817"/>
                          <a:pt x="-4607" y="114703"/>
                          <a:pt x="17190" y="89683"/>
                        </a:cubicBezTo>
                        <a:cubicBezTo>
                          <a:pt x="38987" y="64663"/>
                          <a:pt x="45688" y="86595"/>
                          <a:pt x="61133" y="79838"/>
                        </a:cubicBezTo>
                        <a:cubicBezTo>
                          <a:pt x="69119" y="68652"/>
                          <a:pt x="73591" y="52333"/>
                          <a:pt x="83989" y="48590"/>
                        </a:cubicBezTo>
                        <a:cubicBezTo>
                          <a:pt x="94387" y="44847"/>
                          <a:pt x="109241" y="54065"/>
                          <a:pt x="123520" y="57379"/>
                        </a:cubicBezTo>
                        <a:cubicBezTo>
                          <a:pt x="136925" y="52897"/>
                          <a:pt x="125565" y="32170"/>
                          <a:pt x="148988" y="22851"/>
                        </a:cubicBezTo>
                        <a:cubicBezTo>
                          <a:pt x="172411" y="13532"/>
                          <a:pt x="176845" y="33211"/>
                          <a:pt x="191324" y="36083"/>
                        </a:cubicBezTo>
                        <a:cubicBezTo>
                          <a:pt x="202398" y="21125"/>
                          <a:pt x="201979" y="4088"/>
                          <a:pt x="221239" y="44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" name="正方形/長方形 90">
                  <a:extLst>
                    <a:ext uri="{FF2B5EF4-FFF2-40B4-BE49-F238E27FC236}">
                      <a16:creationId xmlns:a16="http://schemas.microsoft.com/office/drawing/2014/main" id="{9EA24A0B-1F98-4114-B5EE-3E99DD1B8947}"/>
                    </a:ext>
                  </a:extLst>
                </p:cNvPr>
                <p:cNvSpPr/>
                <p:nvPr/>
              </p:nvSpPr>
              <p:spPr>
                <a:xfrm rot="19800000">
                  <a:off x="3308496" y="2661666"/>
                  <a:ext cx="201636" cy="94613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E9B8EBD6-27DB-4716-9195-8F5C5A15D290}"/>
                    </a:ext>
                  </a:extLst>
                </p:cNvPr>
                <p:cNvSpPr/>
                <p:nvPr/>
              </p:nvSpPr>
              <p:spPr>
                <a:xfrm rot="9000000">
                  <a:off x="3442767" y="2635834"/>
                  <a:ext cx="328839" cy="857807"/>
                </a:xfrm>
                <a:custGeom>
                  <a:avLst/>
                  <a:gdLst>
                    <a:gd name="connsiteX0" fmla="*/ 61979 w 393261"/>
                    <a:gd name="connsiteY0" fmla="*/ 958385 h 958385"/>
                    <a:gd name="connsiteX1" fmla="*/ 61979 w 393261"/>
                    <a:gd name="connsiteY1" fmla="*/ 885509 h 958385"/>
                    <a:gd name="connsiteX2" fmla="*/ 0 w 393261"/>
                    <a:gd name="connsiteY2" fmla="*/ 885509 h 958385"/>
                    <a:gd name="connsiteX3" fmla="*/ 0 w 393261"/>
                    <a:gd name="connsiteY3" fmla="*/ 193752 h 958385"/>
                    <a:gd name="connsiteX4" fmla="*/ 193752 w 393261"/>
                    <a:gd name="connsiteY4" fmla="*/ 0 h 958385"/>
                    <a:gd name="connsiteX5" fmla="*/ 199509 w 393261"/>
                    <a:gd name="connsiteY5" fmla="*/ 0 h 958385"/>
                    <a:gd name="connsiteX6" fmla="*/ 393261 w 393261"/>
                    <a:gd name="connsiteY6" fmla="*/ 193752 h 958385"/>
                    <a:gd name="connsiteX7" fmla="*/ 393261 w 393261"/>
                    <a:gd name="connsiteY7" fmla="*/ 885509 h 958385"/>
                    <a:gd name="connsiteX8" fmla="*/ 348337 w 393261"/>
                    <a:gd name="connsiteY8" fmla="*/ 885509 h 958385"/>
                    <a:gd name="connsiteX9" fmla="*/ 348337 w 393261"/>
                    <a:gd name="connsiteY9" fmla="*/ 958385 h 958385"/>
                    <a:gd name="connsiteX0" fmla="*/ 61979 w 393261"/>
                    <a:gd name="connsiteY0" fmla="*/ 958385 h 958385"/>
                    <a:gd name="connsiteX1" fmla="*/ 61979 w 393261"/>
                    <a:gd name="connsiteY1" fmla="*/ 885509 h 958385"/>
                    <a:gd name="connsiteX2" fmla="*/ 0 w 393261"/>
                    <a:gd name="connsiteY2" fmla="*/ 885509 h 958385"/>
                    <a:gd name="connsiteX3" fmla="*/ 0 w 393261"/>
                    <a:gd name="connsiteY3" fmla="*/ 193752 h 958385"/>
                    <a:gd name="connsiteX4" fmla="*/ 193752 w 393261"/>
                    <a:gd name="connsiteY4" fmla="*/ 0 h 958385"/>
                    <a:gd name="connsiteX5" fmla="*/ 199509 w 393261"/>
                    <a:gd name="connsiteY5" fmla="*/ 0 h 958385"/>
                    <a:gd name="connsiteX6" fmla="*/ 393261 w 393261"/>
                    <a:gd name="connsiteY6" fmla="*/ 193752 h 958385"/>
                    <a:gd name="connsiteX7" fmla="*/ 348337 w 393261"/>
                    <a:gd name="connsiteY7" fmla="*/ 885509 h 958385"/>
                    <a:gd name="connsiteX8" fmla="*/ 348337 w 393261"/>
                    <a:gd name="connsiteY8" fmla="*/ 958385 h 958385"/>
                    <a:gd name="connsiteX9" fmla="*/ 61979 w 393261"/>
                    <a:gd name="connsiteY9" fmla="*/ 958385 h 958385"/>
                    <a:gd name="connsiteX0" fmla="*/ 61979 w 393261"/>
                    <a:gd name="connsiteY0" fmla="*/ 958385 h 958385"/>
                    <a:gd name="connsiteX1" fmla="*/ 61979 w 393261"/>
                    <a:gd name="connsiteY1" fmla="*/ 885509 h 958385"/>
                    <a:gd name="connsiteX2" fmla="*/ 0 w 393261"/>
                    <a:gd name="connsiteY2" fmla="*/ 885509 h 958385"/>
                    <a:gd name="connsiteX3" fmla="*/ 0 w 393261"/>
                    <a:gd name="connsiteY3" fmla="*/ 193752 h 958385"/>
                    <a:gd name="connsiteX4" fmla="*/ 193752 w 393261"/>
                    <a:gd name="connsiteY4" fmla="*/ 0 h 958385"/>
                    <a:gd name="connsiteX5" fmla="*/ 199509 w 393261"/>
                    <a:gd name="connsiteY5" fmla="*/ 0 h 958385"/>
                    <a:gd name="connsiteX6" fmla="*/ 393261 w 393261"/>
                    <a:gd name="connsiteY6" fmla="*/ 193752 h 958385"/>
                    <a:gd name="connsiteX7" fmla="*/ 348337 w 393261"/>
                    <a:gd name="connsiteY7" fmla="*/ 958385 h 958385"/>
                    <a:gd name="connsiteX8" fmla="*/ 61979 w 393261"/>
                    <a:gd name="connsiteY8" fmla="*/ 958385 h 958385"/>
                    <a:gd name="connsiteX0" fmla="*/ 61979 w 393261"/>
                    <a:gd name="connsiteY0" fmla="*/ 958385 h 958385"/>
                    <a:gd name="connsiteX1" fmla="*/ 0 w 393261"/>
                    <a:gd name="connsiteY1" fmla="*/ 885509 h 958385"/>
                    <a:gd name="connsiteX2" fmla="*/ 0 w 393261"/>
                    <a:gd name="connsiteY2" fmla="*/ 193752 h 958385"/>
                    <a:gd name="connsiteX3" fmla="*/ 193752 w 393261"/>
                    <a:gd name="connsiteY3" fmla="*/ 0 h 958385"/>
                    <a:gd name="connsiteX4" fmla="*/ 199509 w 393261"/>
                    <a:gd name="connsiteY4" fmla="*/ 0 h 958385"/>
                    <a:gd name="connsiteX5" fmla="*/ 393261 w 393261"/>
                    <a:gd name="connsiteY5" fmla="*/ 193752 h 958385"/>
                    <a:gd name="connsiteX6" fmla="*/ 348337 w 393261"/>
                    <a:gd name="connsiteY6" fmla="*/ 958385 h 958385"/>
                    <a:gd name="connsiteX7" fmla="*/ 61979 w 393261"/>
                    <a:gd name="connsiteY7" fmla="*/ 958385 h 958385"/>
                    <a:gd name="connsiteX0" fmla="*/ 61979 w 393261"/>
                    <a:gd name="connsiteY0" fmla="*/ 958385 h 958385"/>
                    <a:gd name="connsiteX1" fmla="*/ 0 w 393261"/>
                    <a:gd name="connsiteY1" fmla="*/ 193752 h 958385"/>
                    <a:gd name="connsiteX2" fmla="*/ 193752 w 393261"/>
                    <a:gd name="connsiteY2" fmla="*/ 0 h 958385"/>
                    <a:gd name="connsiteX3" fmla="*/ 199509 w 393261"/>
                    <a:gd name="connsiteY3" fmla="*/ 0 h 958385"/>
                    <a:gd name="connsiteX4" fmla="*/ 393261 w 393261"/>
                    <a:gd name="connsiteY4" fmla="*/ 193752 h 958385"/>
                    <a:gd name="connsiteX5" fmla="*/ 348337 w 393261"/>
                    <a:gd name="connsiteY5" fmla="*/ 958385 h 958385"/>
                    <a:gd name="connsiteX6" fmla="*/ 61979 w 393261"/>
                    <a:gd name="connsiteY6" fmla="*/ 958385 h 958385"/>
                    <a:gd name="connsiteX0" fmla="*/ 61979 w 393261"/>
                    <a:gd name="connsiteY0" fmla="*/ 958385 h 958385"/>
                    <a:gd name="connsiteX1" fmla="*/ 0 w 393261"/>
                    <a:gd name="connsiteY1" fmla="*/ 193752 h 958385"/>
                    <a:gd name="connsiteX2" fmla="*/ 193752 w 393261"/>
                    <a:gd name="connsiteY2" fmla="*/ 0 h 958385"/>
                    <a:gd name="connsiteX3" fmla="*/ 199509 w 393261"/>
                    <a:gd name="connsiteY3" fmla="*/ 0 h 958385"/>
                    <a:gd name="connsiteX4" fmla="*/ 393261 w 393261"/>
                    <a:gd name="connsiteY4" fmla="*/ 193752 h 958385"/>
                    <a:gd name="connsiteX5" fmla="*/ 386034 w 393261"/>
                    <a:gd name="connsiteY5" fmla="*/ 954141 h 958385"/>
                    <a:gd name="connsiteX6" fmla="*/ 61979 w 393261"/>
                    <a:gd name="connsiteY6" fmla="*/ 958385 h 95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3261" h="958385">
                      <a:moveTo>
                        <a:pt x="61979" y="958385"/>
                      </a:moveTo>
                      <a:lnTo>
                        <a:pt x="0" y="193752"/>
                      </a:lnTo>
                      <a:cubicBezTo>
                        <a:pt x="0" y="86746"/>
                        <a:pt x="86746" y="0"/>
                        <a:pt x="193752" y="0"/>
                      </a:cubicBezTo>
                      <a:lnTo>
                        <a:pt x="199509" y="0"/>
                      </a:lnTo>
                      <a:cubicBezTo>
                        <a:pt x="306515" y="0"/>
                        <a:pt x="393261" y="86746"/>
                        <a:pt x="393261" y="193752"/>
                      </a:cubicBezTo>
                      <a:lnTo>
                        <a:pt x="386034" y="954141"/>
                      </a:lnTo>
                      <a:lnTo>
                        <a:pt x="61979" y="958385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DD99829C-2BA3-4914-813D-EA95A92007E5}"/>
                  </a:ext>
                </a:extLst>
              </p:cNvPr>
              <p:cNvSpPr/>
              <p:nvPr/>
            </p:nvSpPr>
            <p:spPr>
              <a:xfrm rot="3600000">
                <a:off x="2424602" y="2377963"/>
                <a:ext cx="89958" cy="6817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632A9864-F00C-45D5-BF05-D7469F1777F2}"/>
                  </a:ext>
                </a:extLst>
              </p:cNvPr>
              <p:cNvSpPr/>
              <p:nvPr/>
            </p:nvSpPr>
            <p:spPr>
              <a:xfrm rot="3600000">
                <a:off x="2481752" y="2463687"/>
                <a:ext cx="89958" cy="6817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7E17786B-CAD6-4A35-9792-3130FE34B56F}"/>
              </a:ext>
            </a:extLst>
          </p:cNvPr>
          <p:cNvGrpSpPr/>
          <p:nvPr/>
        </p:nvGrpSpPr>
        <p:grpSpPr>
          <a:xfrm>
            <a:off x="7044090" y="596593"/>
            <a:ext cx="1617254" cy="2939539"/>
            <a:chOff x="7044090" y="596593"/>
            <a:chExt cx="1617254" cy="2939539"/>
          </a:xfrm>
        </p:grpSpPr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9DDD95DA-3499-48BF-8CCF-A1D8E66F1D1F}"/>
                </a:ext>
              </a:extLst>
            </p:cNvPr>
            <p:cNvGrpSpPr/>
            <p:nvPr/>
          </p:nvGrpSpPr>
          <p:grpSpPr>
            <a:xfrm>
              <a:off x="7044090" y="596593"/>
              <a:ext cx="1512613" cy="2939539"/>
              <a:chOff x="7044090" y="596593"/>
              <a:chExt cx="1512613" cy="2939539"/>
            </a:xfrm>
          </p:grpSpPr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A2DCD43-0FC4-4E08-AF36-487E40BFF12A}"/>
                  </a:ext>
                </a:extLst>
              </p:cNvPr>
              <p:cNvGrpSpPr/>
              <p:nvPr/>
            </p:nvGrpSpPr>
            <p:grpSpPr>
              <a:xfrm>
                <a:off x="7183844" y="1926359"/>
                <a:ext cx="1356726" cy="1609773"/>
                <a:chOff x="7183844" y="1926359"/>
                <a:chExt cx="1356726" cy="1609773"/>
              </a:xfrm>
            </p:grpSpPr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DC1B1241-AB02-4C84-9C86-8783B28155C3}"/>
                    </a:ext>
                  </a:extLst>
                </p:cNvPr>
                <p:cNvSpPr/>
                <p:nvPr/>
              </p:nvSpPr>
              <p:spPr>
                <a:xfrm>
                  <a:off x="7611184" y="1926359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F6BD6ABC-ED3D-44CD-8C7C-AB657802B13B}"/>
                    </a:ext>
                  </a:extLst>
                </p:cNvPr>
                <p:cNvSpPr/>
                <p:nvPr/>
              </p:nvSpPr>
              <p:spPr>
                <a:xfrm>
                  <a:off x="7183844" y="2275194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8" name="片側の 2 つの角を丸めた四角形 144">
                  <a:extLst>
                    <a:ext uri="{FF2B5EF4-FFF2-40B4-BE49-F238E27FC236}">
                      <a16:creationId xmlns:a16="http://schemas.microsoft.com/office/drawing/2014/main" id="{449815F4-7BFA-4D5F-9B1F-E98B4D96BF2B}"/>
                    </a:ext>
                  </a:extLst>
                </p:cNvPr>
                <p:cNvSpPr/>
                <p:nvPr/>
              </p:nvSpPr>
              <p:spPr>
                <a:xfrm>
                  <a:off x="7289604" y="2224909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7570FEEE-7DE3-4266-A9F7-E2042E2B4521}"/>
                    </a:ext>
                  </a:extLst>
                </p:cNvPr>
                <p:cNvGrpSpPr/>
                <p:nvPr/>
              </p:nvGrpSpPr>
              <p:grpSpPr>
                <a:xfrm>
                  <a:off x="7544422" y="2224913"/>
                  <a:ext cx="750362" cy="961060"/>
                  <a:chOff x="7888586" y="3212226"/>
                  <a:chExt cx="423862" cy="535454"/>
                </a:xfrm>
              </p:grpSpPr>
              <p:sp>
                <p:nvSpPr>
                  <p:cNvPr id="233" name="台形 232">
                    <a:extLst>
                      <a:ext uri="{FF2B5EF4-FFF2-40B4-BE49-F238E27FC236}">
                        <a16:creationId xmlns:a16="http://schemas.microsoft.com/office/drawing/2014/main" id="{B6C5C089-F5F4-4036-B8B0-96264513B4C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39073" y="3217355"/>
                    <a:ext cx="323141" cy="339719"/>
                  </a:xfrm>
                  <a:prstGeom prst="trapezoid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4" name="台形 233">
                    <a:extLst>
                      <a:ext uri="{FF2B5EF4-FFF2-40B4-BE49-F238E27FC236}">
                        <a16:creationId xmlns:a16="http://schemas.microsoft.com/office/drawing/2014/main" id="{8FBCAA26-D680-41D9-B1D2-9B44D170DC6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030666" y="3212226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5" name="台形 731">
                    <a:extLst>
                      <a:ext uri="{FF2B5EF4-FFF2-40B4-BE49-F238E27FC236}">
                        <a16:creationId xmlns:a16="http://schemas.microsoft.com/office/drawing/2014/main" id="{46B8A3E0-45BC-4645-B78C-B0DEE322A204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8043564" y="3325022"/>
                    <a:ext cx="113904" cy="422658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1234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36" name="グループ化 235">
                    <a:extLst>
                      <a:ext uri="{FF2B5EF4-FFF2-40B4-BE49-F238E27FC236}">
                        <a16:creationId xmlns:a16="http://schemas.microsoft.com/office/drawing/2014/main" id="{9F5A3ED7-2062-4798-9F03-F50810502A20}"/>
                      </a:ext>
                    </a:extLst>
                  </p:cNvPr>
                  <p:cNvGrpSpPr/>
                  <p:nvPr/>
                </p:nvGrpSpPr>
                <p:grpSpPr>
                  <a:xfrm>
                    <a:off x="7888586" y="3212228"/>
                    <a:ext cx="423862" cy="112796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237" name="平行四辺形 236">
                      <a:extLst>
                        <a:ext uri="{FF2B5EF4-FFF2-40B4-BE49-F238E27FC236}">
                          <a16:creationId xmlns:a16="http://schemas.microsoft.com/office/drawing/2014/main" id="{EF96941E-2F7A-4AC9-81CF-F5DB1C6EC9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8" name="平行四辺形 237">
                      <a:extLst>
                        <a:ext uri="{FF2B5EF4-FFF2-40B4-BE49-F238E27FC236}">
                          <a16:creationId xmlns:a16="http://schemas.microsoft.com/office/drawing/2014/main" id="{09E49CA7-227A-4705-A3AC-DC80CAA18871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30" name="楕円 229">
                  <a:extLst>
                    <a:ext uri="{FF2B5EF4-FFF2-40B4-BE49-F238E27FC236}">
                      <a16:creationId xmlns:a16="http://schemas.microsoft.com/office/drawing/2014/main" id="{C1D1B5D4-0471-4BB9-A4A6-2A8385F817CB}"/>
                    </a:ext>
                  </a:extLst>
                </p:cNvPr>
                <p:cNvSpPr/>
                <p:nvPr/>
              </p:nvSpPr>
              <p:spPr>
                <a:xfrm>
                  <a:off x="7873443" y="3341717"/>
                  <a:ext cx="112826" cy="112826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1" name="平行四辺形 19">
                  <a:extLst>
                    <a:ext uri="{FF2B5EF4-FFF2-40B4-BE49-F238E27FC236}">
                      <a16:creationId xmlns:a16="http://schemas.microsoft.com/office/drawing/2014/main" id="{4CA658B6-09DF-49DA-AF9C-010217395E87}"/>
                    </a:ext>
                  </a:extLst>
                </p:cNvPr>
                <p:cNvSpPr/>
                <p:nvPr/>
              </p:nvSpPr>
              <p:spPr>
                <a:xfrm>
                  <a:off x="7929856" y="2224909"/>
                  <a:ext cx="417620" cy="96672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35904"/>
                    <a:gd name="connsiteY0" fmla="*/ 538608 h 538608"/>
                    <a:gd name="connsiteX1" fmla="*/ 135008 w 235904"/>
                    <a:gd name="connsiteY1" fmla="*/ 0 h 538608"/>
                    <a:gd name="connsiteX2" fmla="*/ 202567 w 235904"/>
                    <a:gd name="connsiteY2" fmla="*/ 856 h 538608"/>
                    <a:gd name="connsiteX3" fmla="*/ 235904 w 235904"/>
                    <a:gd name="connsiteY3" fmla="*/ 133350 h 538608"/>
                    <a:gd name="connsiteX4" fmla="*/ 138272 w 235904"/>
                    <a:gd name="connsiteY4" fmla="*/ 177069 h 538608"/>
                    <a:gd name="connsiteX5" fmla="*/ 151261 w 235904"/>
                    <a:gd name="connsiteY5" fmla="*/ 344850 h 538608"/>
                    <a:gd name="connsiteX6" fmla="*/ 0 w 235904"/>
                    <a:gd name="connsiteY6" fmla="*/ 538608 h 538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5904" h="538608">
                      <a:moveTo>
                        <a:pt x="0" y="538608"/>
                      </a:moveTo>
                      <a:lnTo>
                        <a:pt x="135008" y="0"/>
                      </a:lnTo>
                      <a:lnTo>
                        <a:pt x="202567" y="856"/>
                      </a:lnTo>
                      <a:lnTo>
                        <a:pt x="235904" y="133350"/>
                      </a:lnTo>
                      <a:lnTo>
                        <a:pt x="138272" y="177069"/>
                      </a:lnTo>
                      <a:lnTo>
                        <a:pt x="151261" y="344850"/>
                      </a:lnTo>
                      <a:lnTo>
                        <a:pt x="0" y="53860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2" name="平行四辺形 19">
                  <a:extLst>
                    <a:ext uri="{FF2B5EF4-FFF2-40B4-BE49-F238E27FC236}">
                      <a16:creationId xmlns:a16="http://schemas.microsoft.com/office/drawing/2014/main" id="{CA851F52-1B16-4947-A20C-8226394CAD5F}"/>
                    </a:ext>
                  </a:extLst>
                </p:cNvPr>
                <p:cNvSpPr/>
                <p:nvPr/>
              </p:nvSpPr>
              <p:spPr>
                <a:xfrm flipH="1">
                  <a:off x="7491730" y="2224909"/>
                  <a:ext cx="430613" cy="953546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3243"/>
                    <a:gd name="connsiteY0" fmla="*/ 531268 h 531268"/>
                    <a:gd name="connsiteX1" fmla="*/ 142347 w 243243"/>
                    <a:gd name="connsiteY1" fmla="*/ 0 h 531268"/>
                    <a:gd name="connsiteX2" fmla="*/ 209906 w 243243"/>
                    <a:gd name="connsiteY2" fmla="*/ 856 h 531268"/>
                    <a:gd name="connsiteX3" fmla="*/ 243243 w 243243"/>
                    <a:gd name="connsiteY3" fmla="*/ 133350 h 531268"/>
                    <a:gd name="connsiteX4" fmla="*/ 145611 w 243243"/>
                    <a:gd name="connsiteY4" fmla="*/ 177069 h 531268"/>
                    <a:gd name="connsiteX5" fmla="*/ 158600 w 243243"/>
                    <a:gd name="connsiteY5" fmla="*/ 344850 h 531268"/>
                    <a:gd name="connsiteX6" fmla="*/ 0 w 243243"/>
                    <a:gd name="connsiteY6" fmla="*/ 531268 h 531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3243" h="531268">
                      <a:moveTo>
                        <a:pt x="0" y="531268"/>
                      </a:moveTo>
                      <a:lnTo>
                        <a:pt x="142347" y="0"/>
                      </a:lnTo>
                      <a:lnTo>
                        <a:pt x="209906" y="856"/>
                      </a:lnTo>
                      <a:lnTo>
                        <a:pt x="243243" y="133350"/>
                      </a:lnTo>
                      <a:lnTo>
                        <a:pt x="145611" y="177069"/>
                      </a:lnTo>
                      <a:lnTo>
                        <a:pt x="158600" y="344850"/>
                      </a:lnTo>
                      <a:lnTo>
                        <a:pt x="0" y="53126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8011CA11-E095-4E56-B73D-CB618DF91C20}"/>
                  </a:ext>
                </a:extLst>
              </p:cNvPr>
              <p:cNvGrpSpPr/>
              <p:nvPr/>
            </p:nvGrpSpPr>
            <p:grpSpPr>
              <a:xfrm>
                <a:off x="7044090" y="596593"/>
                <a:ext cx="1512613" cy="1538854"/>
                <a:chOff x="8078802" y="347110"/>
                <a:chExt cx="1512613" cy="1538854"/>
              </a:xfrm>
            </p:grpSpPr>
            <p:grpSp>
              <p:nvGrpSpPr>
                <p:cNvPr id="201" name="グループ化 200">
                  <a:extLst>
                    <a:ext uri="{FF2B5EF4-FFF2-40B4-BE49-F238E27FC236}">
                      <a16:creationId xmlns:a16="http://schemas.microsoft.com/office/drawing/2014/main" id="{3B3191AB-6274-49E8-96DD-7828EE1055E8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219" name="グループ化 218">
                    <a:extLst>
                      <a:ext uri="{FF2B5EF4-FFF2-40B4-BE49-F238E27FC236}">
                        <a16:creationId xmlns:a16="http://schemas.microsoft.com/office/drawing/2014/main" id="{975EADAC-5CB5-4C59-801C-6C64D017235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224" name="円/楕円 536">
                      <a:extLst>
                        <a:ext uri="{FF2B5EF4-FFF2-40B4-BE49-F238E27FC236}">
                          <a16:creationId xmlns:a16="http://schemas.microsoft.com/office/drawing/2014/main" id="{ED3FE032-81AF-4ADE-A448-DD5EB04D45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5" name="円/楕円 537">
                      <a:extLst>
                        <a:ext uri="{FF2B5EF4-FFF2-40B4-BE49-F238E27FC236}">
                          <a16:creationId xmlns:a16="http://schemas.microsoft.com/office/drawing/2014/main" id="{97750DB2-8C5D-45F1-AD0C-24E2CF2701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47E08FDE-D80B-44AA-AE77-B1D1FE9FD1F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222" name="円/楕円 534">
                      <a:extLst>
                        <a:ext uri="{FF2B5EF4-FFF2-40B4-BE49-F238E27FC236}">
                          <a16:creationId xmlns:a16="http://schemas.microsoft.com/office/drawing/2014/main" id="{B39920C5-33BF-44B7-9680-5A64438F8A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3" name="円/楕円 535">
                      <a:extLst>
                        <a:ext uri="{FF2B5EF4-FFF2-40B4-BE49-F238E27FC236}">
                          <a16:creationId xmlns:a16="http://schemas.microsoft.com/office/drawing/2014/main" id="{C355A403-7D96-4B52-B57F-C78073442B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1" name="円/楕円 533">
                    <a:extLst>
                      <a:ext uri="{FF2B5EF4-FFF2-40B4-BE49-F238E27FC236}">
                        <a16:creationId xmlns:a16="http://schemas.microsoft.com/office/drawing/2014/main" id="{62441BE4-6C52-416A-9558-D4E8DCB1E087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2" name="四角形: 角を丸くする 201">
                  <a:extLst>
                    <a:ext uri="{FF2B5EF4-FFF2-40B4-BE49-F238E27FC236}">
                      <a16:creationId xmlns:a16="http://schemas.microsoft.com/office/drawing/2014/main" id="{8AD72724-BD15-48FC-A32B-F01F7E00B781}"/>
                    </a:ext>
                  </a:extLst>
                </p:cNvPr>
                <p:cNvSpPr/>
                <p:nvPr/>
              </p:nvSpPr>
              <p:spPr>
                <a:xfrm>
                  <a:off x="852954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四角形: 角を丸くする 202">
                  <a:extLst>
                    <a:ext uri="{FF2B5EF4-FFF2-40B4-BE49-F238E27FC236}">
                      <a16:creationId xmlns:a16="http://schemas.microsoft.com/office/drawing/2014/main" id="{2719BE58-3D9F-4AC0-A1E2-DDC4AD39335C}"/>
                    </a:ext>
                  </a:extLst>
                </p:cNvPr>
                <p:cNvSpPr/>
                <p:nvPr/>
              </p:nvSpPr>
              <p:spPr>
                <a:xfrm>
                  <a:off x="908199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月 203">
                  <a:extLst>
                    <a:ext uri="{FF2B5EF4-FFF2-40B4-BE49-F238E27FC236}">
                      <a16:creationId xmlns:a16="http://schemas.microsoft.com/office/drawing/2014/main" id="{1D3CD846-1A27-41D9-9841-D6A37E7B8938}"/>
                    </a:ext>
                  </a:extLst>
                </p:cNvPr>
                <p:cNvSpPr/>
                <p:nvPr/>
              </p:nvSpPr>
              <p:spPr>
                <a:xfrm rot="4631141">
                  <a:off x="8506860" y="246205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月 204">
                  <a:extLst>
                    <a:ext uri="{FF2B5EF4-FFF2-40B4-BE49-F238E27FC236}">
                      <a16:creationId xmlns:a16="http://schemas.microsoft.com/office/drawing/2014/main" id="{A046F24D-FF1C-46E4-BFE9-43FE045A6B89}"/>
                    </a:ext>
                  </a:extLst>
                </p:cNvPr>
                <p:cNvSpPr/>
                <p:nvPr/>
              </p:nvSpPr>
              <p:spPr>
                <a:xfrm rot="3600000">
                  <a:off x="8438871" y="346260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6" name="月 205">
                  <a:extLst>
                    <a:ext uri="{FF2B5EF4-FFF2-40B4-BE49-F238E27FC236}">
                      <a16:creationId xmlns:a16="http://schemas.microsoft.com/office/drawing/2014/main" id="{A823B9B4-999D-4F7B-93B9-24B0CA90E277}"/>
                    </a:ext>
                  </a:extLst>
                </p:cNvPr>
                <p:cNvSpPr/>
                <p:nvPr/>
              </p:nvSpPr>
              <p:spPr>
                <a:xfrm rot="5400000">
                  <a:off x="8590295" y="122170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月 206">
                  <a:extLst>
                    <a:ext uri="{FF2B5EF4-FFF2-40B4-BE49-F238E27FC236}">
                      <a16:creationId xmlns:a16="http://schemas.microsoft.com/office/drawing/2014/main" id="{4404D152-9277-444F-BBAE-3AD43C30ED34}"/>
                    </a:ext>
                  </a:extLst>
                </p:cNvPr>
                <p:cNvSpPr/>
                <p:nvPr/>
              </p:nvSpPr>
              <p:spPr>
                <a:xfrm rot="8100000">
                  <a:off x="9110500" y="347110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月 207">
                  <a:extLst>
                    <a:ext uri="{FF2B5EF4-FFF2-40B4-BE49-F238E27FC236}">
                      <a16:creationId xmlns:a16="http://schemas.microsoft.com/office/drawing/2014/main" id="{8932FD09-0CFF-42B4-8F2C-2195B2EDA755}"/>
                    </a:ext>
                  </a:extLst>
                </p:cNvPr>
                <p:cNvSpPr/>
                <p:nvPr/>
              </p:nvSpPr>
              <p:spPr>
                <a:xfrm rot="3472113">
                  <a:off x="8625192" y="453129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183EFCF6-DFAF-45D8-8703-580C25A60575}"/>
                    </a:ext>
                  </a:extLst>
                </p:cNvPr>
                <p:cNvGrpSpPr/>
                <p:nvPr/>
              </p:nvGrpSpPr>
              <p:grpSpPr>
                <a:xfrm>
                  <a:off x="8569574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B9BEE13D-A48B-4696-B8E5-A77E2EB2E082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7" name="四角形: 角を丸くする 216">
                    <a:extLst>
                      <a:ext uri="{FF2B5EF4-FFF2-40B4-BE49-F238E27FC236}">
                        <a16:creationId xmlns:a16="http://schemas.microsoft.com/office/drawing/2014/main" id="{A5B82AB8-49D5-4CDD-86A4-76C11AC43AE8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8" name="四角形: 角を丸くする 217">
                    <a:extLst>
                      <a:ext uri="{FF2B5EF4-FFF2-40B4-BE49-F238E27FC236}">
                        <a16:creationId xmlns:a16="http://schemas.microsoft.com/office/drawing/2014/main" id="{9C8E8C99-3AF8-4AB0-BCCC-3E4232394DFB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66093"/>
                    <a:ext cx="125822" cy="5697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A69150F0-684D-424A-B96B-692B21058121}"/>
                    </a:ext>
                  </a:extLst>
                </p:cNvPr>
                <p:cNvGrpSpPr/>
                <p:nvPr/>
              </p:nvGrpSpPr>
              <p:grpSpPr>
                <a:xfrm>
                  <a:off x="9138693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213" name="フリーフォーム: 図形 212">
                    <a:extLst>
                      <a:ext uri="{FF2B5EF4-FFF2-40B4-BE49-F238E27FC236}">
                        <a16:creationId xmlns:a16="http://schemas.microsoft.com/office/drawing/2014/main" id="{47C4D056-D703-4C95-B135-3F50CA2D9DFA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4" name="四角形: 角を丸くする 213">
                    <a:extLst>
                      <a:ext uri="{FF2B5EF4-FFF2-40B4-BE49-F238E27FC236}">
                        <a16:creationId xmlns:a16="http://schemas.microsoft.com/office/drawing/2014/main" id="{711E0E8B-4D97-4F0B-812B-69BA00748705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5" name="四角形: 角を丸くする 214">
                    <a:extLst>
                      <a:ext uri="{FF2B5EF4-FFF2-40B4-BE49-F238E27FC236}">
                        <a16:creationId xmlns:a16="http://schemas.microsoft.com/office/drawing/2014/main" id="{73B79074-9180-4BA9-986A-D6DE7B30FEE1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66093"/>
                    <a:ext cx="125822" cy="5697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1" name="円/楕円 638">
                  <a:extLst>
                    <a:ext uri="{FF2B5EF4-FFF2-40B4-BE49-F238E27FC236}">
                      <a16:creationId xmlns:a16="http://schemas.microsoft.com/office/drawing/2014/main" id="{3E66227E-A282-4CDF-B78F-EAC9F243F1AA}"/>
                    </a:ext>
                  </a:extLst>
                </p:cNvPr>
                <p:cNvSpPr/>
                <p:nvPr/>
              </p:nvSpPr>
              <p:spPr>
                <a:xfrm>
                  <a:off x="8872448" y="1482246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2" name="月 211">
                  <a:extLst>
                    <a:ext uri="{FF2B5EF4-FFF2-40B4-BE49-F238E27FC236}">
                      <a16:creationId xmlns:a16="http://schemas.microsoft.com/office/drawing/2014/main" id="{6A203CD1-93CC-42FA-AB8C-CC05618AD677}"/>
                    </a:ext>
                  </a:extLst>
                </p:cNvPr>
                <p:cNvSpPr/>
                <p:nvPr/>
              </p:nvSpPr>
              <p:spPr>
                <a:xfrm rot="3472113">
                  <a:off x="8854674" y="565161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04444AF7-8C0F-4FBC-9543-FEC311B6D4C1}"/>
                </a:ext>
              </a:extLst>
            </p:cNvPr>
            <p:cNvGrpSpPr/>
            <p:nvPr/>
          </p:nvGrpSpPr>
          <p:grpSpPr>
            <a:xfrm>
              <a:off x="7643650" y="1801951"/>
              <a:ext cx="1017694" cy="1333645"/>
              <a:chOff x="2772866" y="2186110"/>
              <a:chExt cx="1017694" cy="1333645"/>
            </a:xfrm>
          </p:grpSpPr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4F9F8572-529A-4862-80D3-67CA3505965A}"/>
                  </a:ext>
                </a:extLst>
              </p:cNvPr>
              <p:cNvGrpSpPr/>
              <p:nvPr/>
            </p:nvGrpSpPr>
            <p:grpSpPr>
              <a:xfrm>
                <a:off x="2772866" y="2186110"/>
                <a:ext cx="896746" cy="1237382"/>
                <a:chOff x="1757880" y="2164339"/>
                <a:chExt cx="896746" cy="1237382"/>
              </a:xfrm>
            </p:grpSpPr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B4DCE29F-CF48-42A8-BD3F-870B13DE284A}"/>
                    </a:ext>
                  </a:extLst>
                </p:cNvPr>
                <p:cNvGrpSpPr/>
                <p:nvPr/>
              </p:nvGrpSpPr>
              <p:grpSpPr>
                <a:xfrm>
                  <a:off x="1757880" y="2164339"/>
                  <a:ext cx="562129" cy="174631"/>
                  <a:chOff x="2169053" y="3345052"/>
                  <a:chExt cx="3313050" cy="1087556"/>
                </a:xfrm>
              </p:grpSpPr>
              <p:sp>
                <p:nvSpPr>
                  <p:cNvPr id="171" name="正方形/長方形 170">
                    <a:extLst>
                      <a:ext uri="{FF2B5EF4-FFF2-40B4-BE49-F238E27FC236}">
                        <a16:creationId xmlns:a16="http://schemas.microsoft.com/office/drawing/2014/main" id="{55262EBA-B1E2-4E80-A296-A616C5C17433}"/>
                      </a:ext>
                    </a:extLst>
                  </p:cNvPr>
                  <p:cNvSpPr/>
                  <p:nvPr/>
                </p:nvSpPr>
                <p:spPr>
                  <a:xfrm>
                    <a:off x="2292997" y="3433896"/>
                    <a:ext cx="3012427" cy="459694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2" name="グループ化 171">
                    <a:extLst>
                      <a:ext uri="{FF2B5EF4-FFF2-40B4-BE49-F238E27FC236}">
                        <a16:creationId xmlns:a16="http://schemas.microsoft.com/office/drawing/2014/main" id="{32CF828D-E487-4CAC-8C34-66A4391B275A}"/>
                      </a:ext>
                    </a:extLst>
                  </p:cNvPr>
                  <p:cNvGrpSpPr/>
                  <p:nvPr/>
                </p:nvGrpSpPr>
                <p:grpSpPr>
                  <a:xfrm>
                    <a:off x="2169053" y="3422654"/>
                    <a:ext cx="3275119" cy="479422"/>
                    <a:chOff x="344380" y="3242636"/>
                    <a:chExt cx="8494310" cy="1243423"/>
                  </a:xfrm>
                  <a:solidFill>
                    <a:schemeClr val="bg1">
                      <a:lumMod val="85000"/>
                    </a:schemeClr>
                  </a:solidFill>
                </p:grpSpPr>
                <p:grpSp>
                  <p:nvGrpSpPr>
                    <p:cNvPr id="177" name="グループ化 176">
                      <a:extLst>
                        <a:ext uri="{FF2B5EF4-FFF2-40B4-BE49-F238E27FC236}">
                          <a16:creationId xmlns:a16="http://schemas.microsoft.com/office/drawing/2014/main" id="{0FB97082-2524-4981-B255-3683D7DAF5B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18791" y="3271794"/>
                      <a:ext cx="3952500" cy="1192256"/>
                      <a:chOff x="646516" y="3532144"/>
                      <a:chExt cx="7950199" cy="1622139"/>
                    </a:xfrm>
                    <a:grpFill/>
                  </p:grpSpPr>
                  <p:sp>
                    <p:nvSpPr>
                      <p:cNvPr id="190" name="フリーフォーム: 図形 189">
                        <a:extLst>
                          <a:ext uri="{FF2B5EF4-FFF2-40B4-BE49-F238E27FC236}">
                            <a16:creationId xmlns:a16="http://schemas.microsoft.com/office/drawing/2014/main" id="{51D75ACB-1361-4F23-83AD-08DB2F0ED5B4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1587837" y="3752826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91" name="フリーフォーム: 図形 190">
                        <a:extLst>
                          <a:ext uri="{FF2B5EF4-FFF2-40B4-BE49-F238E27FC236}">
                            <a16:creationId xmlns:a16="http://schemas.microsoft.com/office/drawing/2014/main" id="{30202C17-6437-42B0-93A8-BCC0E2F9D8EF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2393070" y="3377852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92" name="フリーフォーム: 図形 191">
                        <a:extLst>
                          <a:ext uri="{FF2B5EF4-FFF2-40B4-BE49-F238E27FC236}">
                            <a16:creationId xmlns:a16="http://schemas.microsoft.com/office/drawing/2014/main" id="{EE79B747-A80D-4EF2-9EA6-5B42D3C4E3E9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3183275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93" name="フリーフォーム: 図形 192">
                        <a:extLst>
                          <a:ext uri="{FF2B5EF4-FFF2-40B4-BE49-F238E27FC236}">
                            <a16:creationId xmlns:a16="http://schemas.microsoft.com/office/drawing/2014/main" id="{B68B088E-DE51-4FD3-9FB7-08A814614ED4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3988508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94" name="フリーフォーム: 図形 193">
                        <a:extLst>
                          <a:ext uri="{FF2B5EF4-FFF2-40B4-BE49-F238E27FC236}">
                            <a16:creationId xmlns:a16="http://schemas.microsoft.com/office/drawing/2014/main" id="{92026FB5-0D86-4CC3-89BD-7B3A3754A4AB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4794588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95" name="フリーフォーム: 図形 194">
                        <a:extLst>
                          <a:ext uri="{FF2B5EF4-FFF2-40B4-BE49-F238E27FC236}">
                            <a16:creationId xmlns:a16="http://schemas.microsoft.com/office/drawing/2014/main" id="{6033DCAD-770C-42F9-A83E-87A99B92A0E4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5599821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96" name="フリーフォーム: 図形 195">
                        <a:extLst>
                          <a:ext uri="{FF2B5EF4-FFF2-40B4-BE49-F238E27FC236}">
                            <a16:creationId xmlns:a16="http://schemas.microsoft.com/office/drawing/2014/main" id="{F678F221-930B-4E9C-9E93-A3C1A03EE16B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6390026" y="3752828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97" name="フリーフォーム: 図形 196">
                        <a:extLst>
                          <a:ext uri="{FF2B5EF4-FFF2-40B4-BE49-F238E27FC236}">
                            <a16:creationId xmlns:a16="http://schemas.microsoft.com/office/drawing/2014/main" id="{AF88D8FA-C91F-4BAA-8FFB-0C01FEFEEB90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7195259" y="3377854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98" name="フリーフォーム: 図形 197">
                        <a:extLst>
                          <a:ext uri="{FF2B5EF4-FFF2-40B4-BE49-F238E27FC236}">
                            <a16:creationId xmlns:a16="http://schemas.microsoft.com/office/drawing/2014/main" id="{12160987-869A-405E-A9CF-BFE3A9FBFAEB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800808" y="3377854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178" name="グループ化 177">
                      <a:extLst>
                        <a:ext uri="{FF2B5EF4-FFF2-40B4-BE49-F238E27FC236}">
                          <a16:creationId xmlns:a16="http://schemas.microsoft.com/office/drawing/2014/main" id="{D6563DA7-F324-4E4C-BD8C-F0895626476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98589" y="3271794"/>
                      <a:ext cx="3967345" cy="1192256"/>
                      <a:chOff x="1433545" y="3532144"/>
                      <a:chExt cx="7980058" cy="1622139"/>
                    </a:xfrm>
                    <a:grpFill/>
                  </p:grpSpPr>
                  <p:sp>
                    <p:nvSpPr>
                      <p:cNvPr id="181" name="フリーフォーム: 図形 180">
                        <a:extLst>
                          <a:ext uri="{FF2B5EF4-FFF2-40B4-BE49-F238E27FC236}">
                            <a16:creationId xmlns:a16="http://schemas.microsoft.com/office/drawing/2014/main" id="{1B33EBC3-81C1-476C-97A2-7D7098B29D47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1587837" y="3752826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2" name="フリーフォーム: 図形 181">
                        <a:extLst>
                          <a:ext uri="{FF2B5EF4-FFF2-40B4-BE49-F238E27FC236}">
                            <a16:creationId xmlns:a16="http://schemas.microsoft.com/office/drawing/2014/main" id="{871393B9-DB5C-4FF7-BE6F-2137655F59D5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2393070" y="3377852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3" name="フリーフォーム: 図形 182">
                        <a:extLst>
                          <a:ext uri="{FF2B5EF4-FFF2-40B4-BE49-F238E27FC236}">
                            <a16:creationId xmlns:a16="http://schemas.microsoft.com/office/drawing/2014/main" id="{50223845-456E-4069-A37C-0D02EDBE181A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3183275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4" name="フリーフォーム: 図形 183">
                        <a:extLst>
                          <a:ext uri="{FF2B5EF4-FFF2-40B4-BE49-F238E27FC236}">
                            <a16:creationId xmlns:a16="http://schemas.microsoft.com/office/drawing/2014/main" id="{81D2BAAB-7DBD-4B38-87EF-EEA7374EE5CD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3988508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5" name="フリーフォーム: 図形 184">
                        <a:extLst>
                          <a:ext uri="{FF2B5EF4-FFF2-40B4-BE49-F238E27FC236}">
                            <a16:creationId xmlns:a16="http://schemas.microsoft.com/office/drawing/2014/main" id="{A9AA4793-0EEF-4234-A450-5023D9801DC5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4794588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6" name="フリーフォーム: 図形 185">
                        <a:extLst>
                          <a:ext uri="{FF2B5EF4-FFF2-40B4-BE49-F238E27FC236}">
                            <a16:creationId xmlns:a16="http://schemas.microsoft.com/office/drawing/2014/main" id="{2181D83D-16B1-44A8-A35F-E0A74418FB32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5599821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7" name="フリーフォーム: 図形 186">
                        <a:extLst>
                          <a:ext uri="{FF2B5EF4-FFF2-40B4-BE49-F238E27FC236}">
                            <a16:creationId xmlns:a16="http://schemas.microsoft.com/office/drawing/2014/main" id="{338423E6-FCEC-4402-A578-3FA1DF7E2988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6390026" y="3752828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8" name="フリーフォーム: 図形 187">
                        <a:extLst>
                          <a:ext uri="{FF2B5EF4-FFF2-40B4-BE49-F238E27FC236}">
                            <a16:creationId xmlns:a16="http://schemas.microsoft.com/office/drawing/2014/main" id="{3D31C88B-6418-4F18-A81F-C0E0E42CF237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7195259" y="3377854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9" name="フリーフォーム: 図形 188">
                        <a:extLst>
                          <a:ext uri="{FF2B5EF4-FFF2-40B4-BE49-F238E27FC236}">
                            <a16:creationId xmlns:a16="http://schemas.microsoft.com/office/drawing/2014/main" id="{59F63FB9-96FA-4B2D-9C1B-D7ED7F89F424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8012148" y="3752827"/>
                        <a:ext cx="1247162" cy="1555749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79" name="四角形: 上の 2 つの角を丸める 178">
                      <a:extLst>
                        <a:ext uri="{FF2B5EF4-FFF2-40B4-BE49-F238E27FC236}">
                          <a16:creationId xmlns:a16="http://schemas.microsoft.com/office/drawing/2014/main" id="{CB0BA8C7-3D73-4ADE-9E0A-3B2032B6EFC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49760" y="3445483"/>
                      <a:ext cx="1235196" cy="845956"/>
                    </a:xfrm>
                    <a:prstGeom prst="round2Same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0" name="四角形: 上の 2 つの角を丸める 179">
                      <a:extLst>
                        <a:ext uri="{FF2B5EF4-FFF2-40B4-BE49-F238E27FC236}">
                          <a16:creationId xmlns:a16="http://schemas.microsoft.com/office/drawing/2014/main" id="{41F2B93A-9E21-4C6F-98F5-12D440544DB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96770" y="3438600"/>
                      <a:ext cx="1237883" cy="845956"/>
                    </a:xfrm>
                    <a:prstGeom prst="round2Same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3" name="四角形: 角を丸くする 172">
                    <a:extLst>
                      <a:ext uri="{FF2B5EF4-FFF2-40B4-BE49-F238E27FC236}">
                        <a16:creationId xmlns:a16="http://schemas.microsoft.com/office/drawing/2014/main" id="{92A34E0F-6659-4AF4-BC86-649A8F77ABC8}"/>
                      </a:ext>
                    </a:extLst>
                  </p:cNvPr>
                  <p:cNvSpPr/>
                  <p:nvPr/>
                </p:nvSpPr>
                <p:spPr>
                  <a:xfrm>
                    <a:off x="4761268" y="3410742"/>
                    <a:ext cx="345303" cy="504029"/>
                  </a:xfrm>
                  <a:prstGeom prst="roundRect">
                    <a:avLst>
                      <a:gd name="adj" fmla="val 6662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47783926-2DB2-44EA-B9E1-312852E78B7D}"/>
                      </a:ext>
                    </a:extLst>
                  </p:cNvPr>
                  <p:cNvSpPr/>
                  <p:nvPr/>
                </p:nvSpPr>
                <p:spPr>
                  <a:xfrm>
                    <a:off x="4688220" y="3345052"/>
                    <a:ext cx="632482" cy="632482"/>
                  </a:xfrm>
                  <a:custGeom>
                    <a:avLst/>
                    <a:gdLst>
                      <a:gd name="connsiteX0" fmla="*/ 615066 w 1230132"/>
                      <a:gd name="connsiteY0" fmla="*/ 0 h 1230133"/>
                      <a:gd name="connsiteX1" fmla="*/ 796229 w 1230132"/>
                      <a:gd name="connsiteY1" fmla="*/ 75040 h 1230133"/>
                      <a:gd name="connsiteX2" fmla="*/ 1155093 w 1230132"/>
                      <a:gd name="connsiteY2" fmla="*/ 433904 h 1230133"/>
                      <a:gd name="connsiteX3" fmla="*/ 1155093 w 1230132"/>
                      <a:gd name="connsiteY3" fmla="*/ 796230 h 1230133"/>
                      <a:gd name="connsiteX4" fmla="*/ 796229 w 1230132"/>
                      <a:gd name="connsiteY4" fmla="*/ 1155094 h 1230133"/>
                      <a:gd name="connsiteX5" fmla="*/ 433903 w 1230132"/>
                      <a:gd name="connsiteY5" fmla="*/ 1155094 h 1230133"/>
                      <a:gd name="connsiteX6" fmla="*/ 75039 w 1230132"/>
                      <a:gd name="connsiteY6" fmla="*/ 796230 h 1230133"/>
                      <a:gd name="connsiteX7" fmla="*/ 75039 w 1230132"/>
                      <a:gd name="connsiteY7" fmla="*/ 433904 h 1230133"/>
                      <a:gd name="connsiteX8" fmla="*/ 433903 w 1230132"/>
                      <a:gd name="connsiteY8" fmla="*/ 75040 h 1230133"/>
                      <a:gd name="connsiteX9" fmla="*/ 615066 w 1230132"/>
                      <a:gd name="connsiteY9" fmla="*/ 0 h 12301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30132" h="1230133">
                        <a:moveTo>
                          <a:pt x="615066" y="0"/>
                        </a:moveTo>
                        <a:cubicBezTo>
                          <a:pt x="680635" y="0"/>
                          <a:pt x="746203" y="25014"/>
                          <a:pt x="796229" y="75040"/>
                        </a:cubicBezTo>
                        <a:lnTo>
                          <a:pt x="1155093" y="433904"/>
                        </a:lnTo>
                        <a:cubicBezTo>
                          <a:pt x="1255146" y="533958"/>
                          <a:pt x="1255146" y="696177"/>
                          <a:pt x="1155093" y="796230"/>
                        </a:cubicBezTo>
                        <a:lnTo>
                          <a:pt x="796229" y="1155094"/>
                        </a:lnTo>
                        <a:cubicBezTo>
                          <a:pt x="696176" y="1255147"/>
                          <a:pt x="533957" y="1255147"/>
                          <a:pt x="433903" y="1155094"/>
                        </a:cubicBezTo>
                        <a:lnTo>
                          <a:pt x="75039" y="796230"/>
                        </a:lnTo>
                        <a:cubicBezTo>
                          <a:pt x="-25014" y="696177"/>
                          <a:pt x="-25014" y="533958"/>
                          <a:pt x="75039" y="433904"/>
                        </a:cubicBezTo>
                        <a:lnTo>
                          <a:pt x="433903" y="75040"/>
                        </a:lnTo>
                        <a:cubicBezTo>
                          <a:pt x="483930" y="25014"/>
                          <a:pt x="549498" y="1"/>
                          <a:pt x="615066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A43C4889-015C-4C34-8D90-EFEB5890238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5125684" y="3636977"/>
                    <a:ext cx="356419" cy="795631"/>
                  </a:xfrm>
                  <a:custGeom>
                    <a:avLst/>
                    <a:gdLst>
                      <a:gd name="connsiteX0" fmla="*/ 55088 w 187133"/>
                      <a:gd name="connsiteY0" fmla="*/ 454678 h 602323"/>
                      <a:gd name="connsiteX1" fmla="*/ 38519 w 187133"/>
                      <a:gd name="connsiteY1" fmla="*/ 471247 h 602323"/>
                      <a:gd name="connsiteX2" fmla="*/ 38519 w 187133"/>
                      <a:gd name="connsiteY2" fmla="*/ 537519 h 602323"/>
                      <a:gd name="connsiteX3" fmla="*/ 55088 w 187133"/>
                      <a:gd name="connsiteY3" fmla="*/ 554088 h 602323"/>
                      <a:gd name="connsiteX4" fmla="*/ 132045 w 187133"/>
                      <a:gd name="connsiteY4" fmla="*/ 554088 h 602323"/>
                      <a:gd name="connsiteX5" fmla="*/ 148614 w 187133"/>
                      <a:gd name="connsiteY5" fmla="*/ 537519 h 602323"/>
                      <a:gd name="connsiteX6" fmla="*/ 148614 w 187133"/>
                      <a:gd name="connsiteY6" fmla="*/ 471247 h 602323"/>
                      <a:gd name="connsiteX7" fmla="*/ 132045 w 187133"/>
                      <a:gd name="connsiteY7" fmla="*/ 454678 h 602323"/>
                      <a:gd name="connsiteX8" fmla="*/ 47857 w 187133"/>
                      <a:gd name="connsiteY8" fmla="*/ 0 h 602323"/>
                      <a:gd name="connsiteX9" fmla="*/ 139276 w 187133"/>
                      <a:gd name="connsiteY9" fmla="*/ 0 h 602323"/>
                      <a:gd name="connsiteX10" fmla="*/ 187133 w 187133"/>
                      <a:gd name="connsiteY10" fmla="*/ 554466 h 602323"/>
                      <a:gd name="connsiteX11" fmla="*/ 139276 w 187133"/>
                      <a:gd name="connsiteY11" fmla="*/ 602323 h 602323"/>
                      <a:gd name="connsiteX12" fmla="*/ 47857 w 187133"/>
                      <a:gd name="connsiteY12" fmla="*/ 602323 h 602323"/>
                      <a:gd name="connsiteX13" fmla="*/ 0 w 187133"/>
                      <a:gd name="connsiteY13" fmla="*/ 554466 h 602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87133" h="602323">
                        <a:moveTo>
                          <a:pt x="55088" y="454678"/>
                        </a:moveTo>
                        <a:cubicBezTo>
                          <a:pt x="45937" y="454678"/>
                          <a:pt x="38519" y="462096"/>
                          <a:pt x="38519" y="471247"/>
                        </a:cubicBezTo>
                        <a:lnTo>
                          <a:pt x="38519" y="537519"/>
                        </a:lnTo>
                        <a:cubicBezTo>
                          <a:pt x="38519" y="546670"/>
                          <a:pt x="45937" y="554088"/>
                          <a:pt x="55088" y="554088"/>
                        </a:cubicBezTo>
                        <a:lnTo>
                          <a:pt x="132045" y="554088"/>
                        </a:lnTo>
                        <a:cubicBezTo>
                          <a:pt x="141196" y="554088"/>
                          <a:pt x="148614" y="546670"/>
                          <a:pt x="148614" y="537519"/>
                        </a:cubicBezTo>
                        <a:lnTo>
                          <a:pt x="148614" y="471247"/>
                        </a:lnTo>
                        <a:cubicBezTo>
                          <a:pt x="148614" y="462096"/>
                          <a:pt x="141196" y="454678"/>
                          <a:pt x="132045" y="454678"/>
                        </a:cubicBezTo>
                        <a:close/>
                        <a:moveTo>
                          <a:pt x="47857" y="0"/>
                        </a:moveTo>
                        <a:lnTo>
                          <a:pt x="139276" y="0"/>
                        </a:lnTo>
                        <a:lnTo>
                          <a:pt x="187133" y="554466"/>
                        </a:lnTo>
                        <a:cubicBezTo>
                          <a:pt x="187133" y="580897"/>
                          <a:pt x="165707" y="602323"/>
                          <a:pt x="139276" y="602323"/>
                        </a:cubicBezTo>
                        <a:lnTo>
                          <a:pt x="47857" y="602323"/>
                        </a:lnTo>
                        <a:cubicBezTo>
                          <a:pt x="21426" y="602323"/>
                          <a:pt x="0" y="580897"/>
                          <a:pt x="0" y="55446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" name="四角形: 角を丸くする 175">
                    <a:extLst>
                      <a:ext uri="{FF2B5EF4-FFF2-40B4-BE49-F238E27FC236}">
                        <a16:creationId xmlns:a16="http://schemas.microsoft.com/office/drawing/2014/main" id="{67879B3B-E886-4ADC-A616-04C85757DBF8}"/>
                      </a:ext>
                    </a:extLst>
                  </p:cNvPr>
                  <p:cNvSpPr/>
                  <p:nvPr/>
                </p:nvSpPr>
                <p:spPr>
                  <a:xfrm>
                    <a:off x="4736537" y="3581400"/>
                    <a:ext cx="520831" cy="152691"/>
                  </a:xfrm>
                  <a:prstGeom prst="roundRect">
                    <a:avLst>
                      <a:gd name="adj" fmla="val 23462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DD0B096A-245D-4916-BCB6-F2C5F64B7D20}"/>
                    </a:ext>
                  </a:extLst>
                </p:cNvPr>
                <p:cNvSpPr/>
                <p:nvPr/>
              </p:nvSpPr>
              <p:spPr>
                <a:xfrm rot="19800000">
                  <a:off x="2325847" y="2234617"/>
                  <a:ext cx="328779" cy="1167104"/>
                </a:xfrm>
                <a:custGeom>
                  <a:avLst/>
                  <a:gdLst>
                    <a:gd name="connsiteX0" fmla="*/ 217798 w 277689"/>
                    <a:gd name="connsiteY0" fmla="*/ 1689 h 1462108"/>
                    <a:gd name="connsiteX1" fmla="*/ 240874 w 277689"/>
                    <a:gd name="connsiteY1" fmla="*/ 24681 h 1462108"/>
                    <a:gd name="connsiteX2" fmla="*/ 262234 w 277689"/>
                    <a:gd name="connsiteY2" fmla="*/ 72723 h 1462108"/>
                    <a:gd name="connsiteX3" fmla="*/ 267044 w 277689"/>
                    <a:gd name="connsiteY3" fmla="*/ 91297 h 1462108"/>
                    <a:gd name="connsiteX4" fmla="*/ 266782 w 277689"/>
                    <a:gd name="connsiteY4" fmla="*/ 96183 h 1462108"/>
                    <a:gd name="connsiteX5" fmla="*/ 268479 w 277689"/>
                    <a:gd name="connsiteY5" fmla="*/ 107102 h 1462108"/>
                    <a:gd name="connsiteX6" fmla="*/ 268041 w 277689"/>
                    <a:gd name="connsiteY6" fmla="*/ 420570 h 1462108"/>
                    <a:gd name="connsiteX7" fmla="*/ 261662 w 277689"/>
                    <a:gd name="connsiteY7" fmla="*/ 461598 h 1462108"/>
                    <a:gd name="connsiteX8" fmla="*/ 244900 w 277689"/>
                    <a:gd name="connsiteY8" fmla="*/ 512042 h 1462108"/>
                    <a:gd name="connsiteX9" fmla="*/ 277689 w 277689"/>
                    <a:gd name="connsiteY9" fmla="*/ 1316973 h 1462108"/>
                    <a:gd name="connsiteX10" fmla="*/ 160064 w 277689"/>
                    <a:gd name="connsiteY10" fmla="*/ 1462108 h 1462108"/>
                    <a:gd name="connsiteX11" fmla="*/ 160065 w 277689"/>
                    <a:gd name="connsiteY11" fmla="*/ 1462107 h 1462108"/>
                    <a:gd name="connsiteX12" fmla="*/ 42440 w 277689"/>
                    <a:gd name="connsiteY12" fmla="*/ 1316972 h 1462108"/>
                    <a:gd name="connsiteX13" fmla="*/ 83670 w 277689"/>
                    <a:gd name="connsiteY13" fmla="*/ 524870 h 1462108"/>
                    <a:gd name="connsiteX14" fmla="*/ 81424 w 277689"/>
                    <a:gd name="connsiteY14" fmla="*/ 524947 h 1462108"/>
                    <a:gd name="connsiteX15" fmla="*/ 53741 w 277689"/>
                    <a:gd name="connsiteY15" fmla="*/ 517690 h 1462108"/>
                    <a:gd name="connsiteX16" fmla="*/ 4164 w 277689"/>
                    <a:gd name="connsiteY16" fmla="*/ 420570 h 1462108"/>
                    <a:gd name="connsiteX17" fmla="*/ 19380 w 277689"/>
                    <a:gd name="connsiteY17" fmla="*/ 250287 h 1462108"/>
                    <a:gd name="connsiteX18" fmla="*/ 55609 w 277689"/>
                    <a:gd name="connsiteY18" fmla="*/ 225440 h 1462108"/>
                    <a:gd name="connsiteX19" fmla="*/ 65455 w 277689"/>
                    <a:gd name="connsiteY19" fmla="*/ 222143 h 1462108"/>
                    <a:gd name="connsiteX20" fmla="*/ 72521 w 277689"/>
                    <a:gd name="connsiteY20" fmla="*/ 208613 h 1462108"/>
                    <a:gd name="connsiteX21" fmla="*/ 103810 w 277689"/>
                    <a:gd name="connsiteY21" fmla="*/ 191883 h 1462108"/>
                    <a:gd name="connsiteX22" fmla="*/ 122404 w 277689"/>
                    <a:gd name="connsiteY22" fmla="*/ 201826 h 1462108"/>
                    <a:gd name="connsiteX23" fmla="*/ 122528 w 277689"/>
                    <a:gd name="connsiteY23" fmla="*/ 201029 h 1462108"/>
                    <a:gd name="connsiteX24" fmla="*/ 163300 w 277689"/>
                    <a:gd name="connsiteY24" fmla="*/ 166143 h 1462108"/>
                    <a:gd name="connsiteX25" fmla="*/ 190208 w 277689"/>
                    <a:gd name="connsiteY25" fmla="*/ 180530 h 1462108"/>
                    <a:gd name="connsiteX26" fmla="*/ 192472 w 277689"/>
                    <a:gd name="connsiteY26" fmla="*/ 179281 h 1462108"/>
                    <a:gd name="connsiteX27" fmla="*/ 192472 w 277689"/>
                    <a:gd name="connsiteY27" fmla="*/ 113211 h 1462108"/>
                    <a:gd name="connsiteX28" fmla="*/ 175049 w 277689"/>
                    <a:gd name="connsiteY28" fmla="*/ 74029 h 1462108"/>
                    <a:gd name="connsiteX29" fmla="*/ 188959 w 277689"/>
                    <a:gd name="connsiteY29" fmla="*/ 6619 h 1462108"/>
                    <a:gd name="connsiteX30" fmla="*/ 217798 w 277689"/>
                    <a:gd name="connsiteY30" fmla="*/ 1689 h 1462108"/>
                    <a:gd name="connsiteX0" fmla="*/ 217798 w 277689"/>
                    <a:gd name="connsiteY0" fmla="*/ 1689 h 1462108"/>
                    <a:gd name="connsiteX1" fmla="*/ 240874 w 277689"/>
                    <a:gd name="connsiteY1" fmla="*/ 24681 h 1462108"/>
                    <a:gd name="connsiteX2" fmla="*/ 262234 w 277689"/>
                    <a:gd name="connsiteY2" fmla="*/ 72723 h 1462108"/>
                    <a:gd name="connsiteX3" fmla="*/ 267044 w 277689"/>
                    <a:gd name="connsiteY3" fmla="*/ 91297 h 1462108"/>
                    <a:gd name="connsiteX4" fmla="*/ 266782 w 277689"/>
                    <a:gd name="connsiteY4" fmla="*/ 96183 h 1462108"/>
                    <a:gd name="connsiteX5" fmla="*/ 268479 w 277689"/>
                    <a:gd name="connsiteY5" fmla="*/ 107102 h 1462108"/>
                    <a:gd name="connsiteX6" fmla="*/ 268041 w 277689"/>
                    <a:gd name="connsiteY6" fmla="*/ 420570 h 1462108"/>
                    <a:gd name="connsiteX7" fmla="*/ 261662 w 277689"/>
                    <a:gd name="connsiteY7" fmla="*/ 461598 h 1462108"/>
                    <a:gd name="connsiteX8" fmla="*/ 244900 w 277689"/>
                    <a:gd name="connsiteY8" fmla="*/ 512042 h 1462108"/>
                    <a:gd name="connsiteX9" fmla="*/ 277689 w 277689"/>
                    <a:gd name="connsiteY9" fmla="*/ 1316973 h 1462108"/>
                    <a:gd name="connsiteX10" fmla="*/ 160064 w 277689"/>
                    <a:gd name="connsiteY10" fmla="*/ 1462108 h 1462108"/>
                    <a:gd name="connsiteX11" fmla="*/ 160065 w 277689"/>
                    <a:gd name="connsiteY11" fmla="*/ 1462107 h 1462108"/>
                    <a:gd name="connsiteX12" fmla="*/ 42440 w 277689"/>
                    <a:gd name="connsiteY12" fmla="*/ 1316972 h 1462108"/>
                    <a:gd name="connsiteX13" fmla="*/ 83670 w 277689"/>
                    <a:gd name="connsiteY13" fmla="*/ 524870 h 1462108"/>
                    <a:gd name="connsiteX14" fmla="*/ 81424 w 277689"/>
                    <a:gd name="connsiteY14" fmla="*/ 524947 h 1462108"/>
                    <a:gd name="connsiteX15" fmla="*/ 53741 w 277689"/>
                    <a:gd name="connsiteY15" fmla="*/ 517690 h 1462108"/>
                    <a:gd name="connsiteX16" fmla="*/ 4164 w 277689"/>
                    <a:gd name="connsiteY16" fmla="*/ 420570 h 1462108"/>
                    <a:gd name="connsiteX17" fmla="*/ 19380 w 277689"/>
                    <a:gd name="connsiteY17" fmla="*/ 250287 h 1462108"/>
                    <a:gd name="connsiteX18" fmla="*/ 55609 w 277689"/>
                    <a:gd name="connsiteY18" fmla="*/ 225440 h 1462108"/>
                    <a:gd name="connsiteX19" fmla="*/ 65455 w 277689"/>
                    <a:gd name="connsiteY19" fmla="*/ 222143 h 1462108"/>
                    <a:gd name="connsiteX20" fmla="*/ 72521 w 277689"/>
                    <a:gd name="connsiteY20" fmla="*/ 208613 h 1462108"/>
                    <a:gd name="connsiteX21" fmla="*/ 103810 w 277689"/>
                    <a:gd name="connsiteY21" fmla="*/ 191883 h 1462108"/>
                    <a:gd name="connsiteX22" fmla="*/ 122404 w 277689"/>
                    <a:gd name="connsiteY22" fmla="*/ 201826 h 1462108"/>
                    <a:gd name="connsiteX23" fmla="*/ 122528 w 277689"/>
                    <a:gd name="connsiteY23" fmla="*/ 201029 h 1462108"/>
                    <a:gd name="connsiteX24" fmla="*/ 163300 w 277689"/>
                    <a:gd name="connsiteY24" fmla="*/ 166143 h 1462108"/>
                    <a:gd name="connsiteX25" fmla="*/ 190208 w 277689"/>
                    <a:gd name="connsiteY25" fmla="*/ 180530 h 1462108"/>
                    <a:gd name="connsiteX26" fmla="*/ 192472 w 277689"/>
                    <a:gd name="connsiteY26" fmla="*/ 179281 h 1462108"/>
                    <a:gd name="connsiteX27" fmla="*/ 192472 w 277689"/>
                    <a:gd name="connsiteY27" fmla="*/ 113211 h 1462108"/>
                    <a:gd name="connsiteX28" fmla="*/ 188959 w 277689"/>
                    <a:gd name="connsiteY28" fmla="*/ 6619 h 1462108"/>
                    <a:gd name="connsiteX29" fmla="*/ 217798 w 277689"/>
                    <a:gd name="connsiteY29" fmla="*/ 1689 h 1462108"/>
                    <a:gd name="connsiteX0" fmla="*/ 217798 w 277689"/>
                    <a:gd name="connsiteY0" fmla="*/ 0 h 1460419"/>
                    <a:gd name="connsiteX1" fmla="*/ 240874 w 277689"/>
                    <a:gd name="connsiteY1" fmla="*/ 22992 h 1460419"/>
                    <a:gd name="connsiteX2" fmla="*/ 262234 w 277689"/>
                    <a:gd name="connsiteY2" fmla="*/ 71034 h 1460419"/>
                    <a:gd name="connsiteX3" fmla="*/ 267044 w 277689"/>
                    <a:gd name="connsiteY3" fmla="*/ 89608 h 1460419"/>
                    <a:gd name="connsiteX4" fmla="*/ 266782 w 277689"/>
                    <a:gd name="connsiteY4" fmla="*/ 94494 h 1460419"/>
                    <a:gd name="connsiteX5" fmla="*/ 268479 w 277689"/>
                    <a:gd name="connsiteY5" fmla="*/ 105413 h 1460419"/>
                    <a:gd name="connsiteX6" fmla="*/ 268041 w 277689"/>
                    <a:gd name="connsiteY6" fmla="*/ 418881 h 1460419"/>
                    <a:gd name="connsiteX7" fmla="*/ 261662 w 277689"/>
                    <a:gd name="connsiteY7" fmla="*/ 459909 h 1460419"/>
                    <a:gd name="connsiteX8" fmla="*/ 244900 w 277689"/>
                    <a:gd name="connsiteY8" fmla="*/ 510353 h 1460419"/>
                    <a:gd name="connsiteX9" fmla="*/ 277689 w 277689"/>
                    <a:gd name="connsiteY9" fmla="*/ 1315284 h 1460419"/>
                    <a:gd name="connsiteX10" fmla="*/ 160064 w 277689"/>
                    <a:gd name="connsiteY10" fmla="*/ 1460419 h 1460419"/>
                    <a:gd name="connsiteX11" fmla="*/ 160065 w 277689"/>
                    <a:gd name="connsiteY11" fmla="*/ 1460418 h 1460419"/>
                    <a:gd name="connsiteX12" fmla="*/ 42440 w 277689"/>
                    <a:gd name="connsiteY12" fmla="*/ 1315283 h 1460419"/>
                    <a:gd name="connsiteX13" fmla="*/ 83670 w 277689"/>
                    <a:gd name="connsiteY13" fmla="*/ 523181 h 1460419"/>
                    <a:gd name="connsiteX14" fmla="*/ 81424 w 277689"/>
                    <a:gd name="connsiteY14" fmla="*/ 523258 h 1460419"/>
                    <a:gd name="connsiteX15" fmla="*/ 53741 w 277689"/>
                    <a:gd name="connsiteY15" fmla="*/ 516001 h 1460419"/>
                    <a:gd name="connsiteX16" fmla="*/ 4164 w 277689"/>
                    <a:gd name="connsiteY16" fmla="*/ 418881 h 1460419"/>
                    <a:gd name="connsiteX17" fmla="*/ 19380 w 277689"/>
                    <a:gd name="connsiteY17" fmla="*/ 248598 h 1460419"/>
                    <a:gd name="connsiteX18" fmla="*/ 55609 w 277689"/>
                    <a:gd name="connsiteY18" fmla="*/ 223751 h 1460419"/>
                    <a:gd name="connsiteX19" fmla="*/ 65455 w 277689"/>
                    <a:gd name="connsiteY19" fmla="*/ 220454 h 1460419"/>
                    <a:gd name="connsiteX20" fmla="*/ 72521 w 277689"/>
                    <a:gd name="connsiteY20" fmla="*/ 206924 h 1460419"/>
                    <a:gd name="connsiteX21" fmla="*/ 103810 w 277689"/>
                    <a:gd name="connsiteY21" fmla="*/ 190194 h 1460419"/>
                    <a:gd name="connsiteX22" fmla="*/ 122404 w 277689"/>
                    <a:gd name="connsiteY22" fmla="*/ 200137 h 1460419"/>
                    <a:gd name="connsiteX23" fmla="*/ 122528 w 277689"/>
                    <a:gd name="connsiteY23" fmla="*/ 199340 h 1460419"/>
                    <a:gd name="connsiteX24" fmla="*/ 163300 w 277689"/>
                    <a:gd name="connsiteY24" fmla="*/ 164454 h 1460419"/>
                    <a:gd name="connsiteX25" fmla="*/ 190208 w 277689"/>
                    <a:gd name="connsiteY25" fmla="*/ 178841 h 1460419"/>
                    <a:gd name="connsiteX26" fmla="*/ 192472 w 277689"/>
                    <a:gd name="connsiteY26" fmla="*/ 177592 h 1460419"/>
                    <a:gd name="connsiteX27" fmla="*/ 192472 w 277689"/>
                    <a:gd name="connsiteY27" fmla="*/ 111522 h 1460419"/>
                    <a:gd name="connsiteX28" fmla="*/ 217798 w 277689"/>
                    <a:gd name="connsiteY28" fmla="*/ 0 h 1460419"/>
                    <a:gd name="connsiteX0" fmla="*/ 192472 w 277689"/>
                    <a:gd name="connsiteY0" fmla="*/ 88530 h 1437427"/>
                    <a:gd name="connsiteX1" fmla="*/ 240874 w 277689"/>
                    <a:gd name="connsiteY1" fmla="*/ 0 h 1437427"/>
                    <a:gd name="connsiteX2" fmla="*/ 262234 w 277689"/>
                    <a:gd name="connsiteY2" fmla="*/ 48042 h 1437427"/>
                    <a:gd name="connsiteX3" fmla="*/ 267044 w 277689"/>
                    <a:gd name="connsiteY3" fmla="*/ 66616 h 1437427"/>
                    <a:gd name="connsiteX4" fmla="*/ 266782 w 277689"/>
                    <a:gd name="connsiteY4" fmla="*/ 71502 h 1437427"/>
                    <a:gd name="connsiteX5" fmla="*/ 268479 w 277689"/>
                    <a:gd name="connsiteY5" fmla="*/ 82421 h 1437427"/>
                    <a:gd name="connsiteX6" fmla="*/ 268041 w 277689"/>
                    <a:gd name="connsiteY6" fmla="*/ 395889 h 1437427"/>
                    <a:gd name="connsiteX7" fmla="*/ 261662 w 277689"/>
                    <a:gd name="connsiteY7" fmla="*/ 436917 h 1437427"/>
                    <a:gd name="connsiteX8" fmla="*/ 244900 w 277689"/>
                    <a:gd name="connsiteY8" fmla="*/ 487361 h 1437427"/>
                    <a:gd name="connsiteX9" fmla="*/ 277689 w 277689"/>
                    <a:gd name="connsiteY9" fmla="*/ 1292292 h 1437427"/>
                    <a:gd name="connsiteX10" fmla="*/ 160064 w 277689"/>
                    <a:gd name="connsiteY10" fmla="*/ 1437427 h 1437427"/>
                    <a:gd name="connsiteX11" fmla="*/ 160065 w 277689"/>
                    <a:gd name="connsiteY11" fmla="*/ 1437426 h 1437427"/>
                    <a:gd name="connsiteX12" fmla="*/ 42440 w 277689"/>
                    <a:gd name="connsiteY12" fmla="*/ 1292291 h 1437427"/>
                    <a:gd name="connsiteX13" fmla="*/ 83670 w 277689"/>
                    <a:gd name="connsiteY13" fmla="*/ 500189 h 1437427"/>
                    <a:gd name="connsiteX14" fmla="*/ 81424 w 277689"/>
                    <a:gd name="connsiteY14" fmla="*/ 500266 h 1437427"/>
                    <a:gd name="connsiteX15" fmla="*/ 53741 w 277689"/>
                    <a:gd name="connsiteY15" fmla="*/ 493009 h 1437427"/>
                    <a:gd name="connsiteX16" fmla="*/ 4164 w 277689"/>
                    <a:gd name="connsiteY16" fmla="*/ 395889 h 1437427"/>
                    <a:gd name="connsiteX17" fmla="*/ 19380 w 277689"/>
                    <a:gd name="connsiteY17" fmla="*/ 225606 h 1437427"/>
                    <a:gd name="connsiteX18" fmla="*/ 55609 w 277689"/>
                    <a:gd name="connsiteY18" fmla="*/ 200759 h 1437427"/>
                    <a:gd name="connsiteX19" fmla="*/ 65455 w 277689"/>
                    <a:gd name="connsiteY19" fmla="*/ 197462 h 1437427"/>
                    <a:gd name="connsiteX20" fmla="*/ 72521 w 277689"/>
                    <a:gd name="connsiteY20" fmla="*/ 183932 h 1437427"/>
                    <a:gd name="connsiteX21" fmla="*/ 103810 w 277689"/>
                    <a:gd name="connsiteY21" fmla="*/ 167202 h 1437427"/>
                    <a:gd name="connsiteX22" fmla="*/ 122404 w 277689"/>
                    <a:gd name="connsiteY22" fmla="*/ 177145 h 1437427"/>
                    <a:gd name="connsiteX23" fmla="*/ 122528 w 277689"/>
                    <a:gd name="connsiteY23" fmla="*/ 176348 h 1437427"/>
                    <a:gd name="connsiteX24" fmla="*/ 163300 w 277689"/>
                    <a:gd name="connsiteY24" fmla="*/ 141462 h 1437427"/>
                    <a:gd name="connsiteX25" fmla="*/ 190208 w 277689"/>
                    <a:gd name="connsiteY25" fmla="*/ 155849 h 1437427"/>
                    <a:gd name="connsiteX26" fmla="*/ 192472 w 277689"/>
                    <a:gd name="connsiteY26" fmla="*/ 154600 h 1437427"/>
                    <a:gd name="connsiteX27" fmla="*/ 192472 w 277689"/>
                    <a:gd name="connsiteY27" fmla="*/ 88530 h 1437427"/>
                    <a:gd name="connsiteX0" fmla="*/ 192472 w 277689"/>
                    <a:gd name="connsiteY0" fmla="*/ 40488 h 1389385"/>
                    <a:gd name="connsiteX1" fmla="*/ 262234 w 277689"/>
                    <a:gd name="connsiteY1" fmla="*/ 0 h 1389385"/>
                    <a:gd name="connsiteX2" fmla="*/ 267044 w 277689"/>
                    <a:gd name="connsiteY2" fmla="*/ 18574 h 1389385"/>
                    <a:gd name="connsiteX3" fmla="*/ 266782 w 277689"/>
                    <a:gd name="connsiteY3" fmla="*/ 23460 h 1389385"/>
                    <a:gd name="connsiteX4" fmla="*/ 268479 w 277689"/>
                    <a:gd name="connsiteY4" fmla="*/ 34379 h 1389385"/>
                    <a:gd name="connsiteX5" fmla="*/ 268041 w 277689"/>
                    <a:gd name="connsiteY5" fmla="*/ 347847 h 1389385"/>
                    <a:gd name="connsiteX6" fmla="*/ 261662 w 277689"/>
                    <a:gd name="connsiteY6" fmla="*/ 388875 h 1389385"/>
                    <a:gd name="connsiteX7" fmla="*/ 244900 w 277689"/>
                    <a:gd name="connsiteY7" fmla="*/ 439319 h 1389385"/>
                    <a:gd name="connsiteX8" fmla="*/ 277689 w 277689"/>
                    <a:gd name="connsiteY8" fmla="*/ 1244250 h 1389385"/>
                    <a:gd name="connsiteX9" fmla="*/ 160064 w 277689"/>
                    <a:gd name="connsiteY9" fmla="*/ 1389385 h 1389385"/>
                    <a:gd name="connsiteX10" fmla="*/ 160065 w 277689"/>
                    <a:gd name="connsiteY10" fmla="*/ 1389384 h 1389385"/>
                    <a:gd name="connsiteX11" fmla="*/ 42440 w 277689"/>
                    <a:gd name="connsiteY11" fmla="*/ 1244249 h 1389385"/>
                    <a:gd name="connsiteX12" fmla="*/ 83670 w 277689"/>
                    <a:gd name="connsiteY12" fmla="*/ 452147 h 1389385"/>
                    <a:gd name="connsiteX13" fmla="*/ 81424 w 277689"/>
                    <a:gd name="connsiteY13" fmla="*/ 452224 h 1389385"/>
                    <a:gd name="connsiteX14" fmla="*/ 53741 w 277689"/>
                    <a:gd name="connsiteY14" fmla="*/ 444967 h 1389385"/>
                    <a:gd name="connsiteX15" fmla="*/ 4164 w 277689"/>
                    <a:gd name="connsiteY15" fmla="*/ 347847 h 1389385"/>
                    <a:gd name="connsiteX16" fmla="*/ 19380 w 277689"/>
                    <a:gd name="connsiteY16" fmla="*/ 177564 h 1389385"/>
                    <a:gd name="connsiteX17" fmla="*/ 55609 w 277689"/>
                    <a:gd name="connsiteY17" fmla="*/ 152717 h 1389385"/>
                    <a:gd name="connsiteX18" fmla="*/ 65455 w 277689"/>
                    <a:gd name="connsiteY18" fmla="*/ 149420 h 1389385"/>
                    <a:gd name="connsiteX19" fmla="*/ 72521 w 277689"/>
                    <a:gd name="connsiteY19" fmla="*/ 135890 h 1389385"/>
                    <a:gd name="connsiteX20" fmla="*/ 103810 w 277689"/>
                    <a:gd name="connsiteY20" fmla="*/ 119160 h 1389385"/>
                    <a:gd name="connsiteX21" fmla="*/ 122404 w 277689"/>
                    <a:gd name="connsiteY21" fmla="*/ 129103 h 1389385"/>
                    <a:gd name="connsiteX22" fmla="*/ 122528 w 277689"/>
                    <a:gd name="connsiteY22" fmla="*/ 128306 h 1389385"/>
                    <a:gd name="connsiteX23" fmla="*/ 163300 w 277689"/>
                    <a:gd name="connsiteY23" fmla="*/ 93420 h 1389385"/>
                    <a:gd name="connsiteX24" fmla="*/ 190208 w 277689"/>
                    <a:gd name="connsiteY24" fmla="*/ 107807 h 1389385"/>
                    <a:gd name="connsiteX25" fmla="*/ 192472 w 277689"/>
                    <a:gd name="connsiteY25" fmla="*/ 106558 h 1389385"/>
                    <a:gd name="connsiteX26" fmla="*/ 192472 w 277689"/>
                    <a:gd name="connsiteY26" fmla="*/ 40488 h 1389385"/>
                    <a:gd name="connsiteX0" fmla="*/ 192472 w 277689"/>
                    <a:gd name="connsiteY0" fmla="*/ 40488 h 1389385"/>
                    <a:gd name="connsiteX1" fmla="*/ 262234 w 277689"/>
                    <a:gd name="connsiteY1" fmla="*/ 0 h 1389385"/>
                    <a:gd name="connsiteX2" fmla="*/ 267044 w 277689"/>
                    <a:gd name="connsiteY2" fmla="*/ 18574 h 1389385"/>
                    <a:gd name="connsiteX3" fmla="*/ 268479 w 277689"/>
                    <a:gd name="connsiteY3" fmla="*/ 34379 h 1389385"/>
                    <a:gd name="connsiteX4" fmla="*/ 268041 w 277689"/>
                    <a:gd name="connsiteY4" fmla="*/ 347847 h 1389385"/>
                    <a:gd name="connsiteX5" fmla="*/ 261662 w 277689"/>
                    <a:gd name="connsiteY5" fmla="*/ 388875 h 1389385"/>
                    <a:gd name="connsiteX6" fmla="*/ 244900 w 277689"/>
                    <a:gd name="connsiteY6" fmla="*/ 439319 h 1389385"/>
                    <a:gd name="connsiteX7" fmla="*/ 277689 w 277689"/>
                    <a:gd name="connsiteY7" fmla="*/ 1244250 h 1389385"/>
                    <a:gd name="connsiteX8" fmla="*/ 160064 w 277689"/>
                    <a:gd name="connsiteY8" fmla="*/ 1389385 h 1389385"/>
                    <a:gd name="connsiteX9" fmla="*/ 160065 w 277689"/>
                    <a:gd name="connsiteY9" fmla="*/ 1389384 h 1389385"/>
                    <a:gd name="connsiteX10" fmla="*/ 42440 w 277689"/>
                    <a:gd name="connsiteY10" fmla="*/ 1244249 h 1389385"/>
                    <a:gd name="connsiteX11" fmla="*/ 83670 w 277689"/>
                    <a:gd name="connsiteY11" fmla="*/ 452147 h 1389385"/>
                    <a:gd name="connsiteX12" fmla="*/ 81424 w 277689"/>
                    <a:gd name="connsiteY12" fmla="*/ 452224 h 1389385"/>
                    <a:gd name="connsiteX13" fmla="*/ 53741 w 277689"/>
                    <a:gd name="connsiteY13" fmla="*/ 444967 h 1389385"/>
                    <a:gd name="connsiteX14" fmla="*/ 4164 w 277689"/>
                    <a:gd name="connsiteY14" fmla="*/ 347847 h 1389385"/>
                    <a:gd name="connsiteX15" fmla="*/ 19380 w 277689"/>
                    <a:gd name="connsiteY15" fmla="*/ 177564 h 1389385"/>
                    <a:gd name="connsiteX16" fmla="*/ 55609 w 277689"/>
                    <a:gd name="connsiteY16" fmla="*/ 152717 h 1389385"/>
                    <a:gd name="connsiteX17" fmla="*/ 65455 w 277689"/>
                    <a:gd name="connsiteY17" fmla="*/ 149420 h 1389385"/>
                    <a:gd name="connsiteX18" fmla="*/ 72521 w 277689"/>
                    <a:gd name="connsiteY18" fmla="*/ 135890 h 1389385"/>
                    <a:gd name="connsiteX19" fmla="*/ 103810 w 277689"/>
                    <a:gd name="connsiteY19" fmla="*/ 119160 h 1389385"/>
                    <a:gd name="connsiteX20" fmla="*/ 122404 w 277689"/>
                    <a:gd name="connsiteY20" fmla="*/ 129103 h 1389385"/>
                    <a:gd name="connsiteX21" fmla="*/ 122528 w 277689"/>
                    <a:gd name="connsiteY21" fmla="*/ 128306 h 1389385"/>
                    <a:gd name="connsiteX22" fmla="*/ 163300 w 277689"/>
                    <a:gd name="connsiteY22" fmla="*/ 93420 h 1389385"/>
                    <a:gd name="connsiteX23" fmla="*/ 190208 w 277689"/>
                    <a:gd name="connsiteY23" fmla="*/ 107807 h 1389385"/>
                    <a:gd name="connsiteX24" fmla="*/ 192472 w 277689"/>
                    <a:gd name="connsiteY24" fmla="*/ 106558 h 1389385"/>
                    <a:gd name="connsiteX25" fmla="*/ 192472 w 277689"/>
                    <a:gd name="connsiteY25" fmla="*/ 40488 h 1389385"/>
                    <a:gd name="connsiteX0" fmla="*/ 192472 w 277689"/>
                    <a:gd name="connsiteY0" fmla="*/ 33743 h 1382640"/>
                    <a:gd name="connsiteX1" fmla="*/ 267044 w 277689"/>
                    <a:gd name="connsiteY1" fmla="*/ 11829 h 1382640"/>
                    <a:gd name="connsiteX2" fmla="*/ 268479 w 277689"/>
                    <a:gd name="connsiteY2" fmla="*/ 27634 h 1382640"/>
                    <a:gd name="connsiteX3" fmla="*/ 268041 w 277689"/>
                    <a:gd name="connsiteY3" fmla="*/ 341102 h 1382640"/>
                    <a:gd name="connsiteX4" fmla="*/ 261662 w 277689"/>
                    <a:gd name="connsiteY4" fmla="*/ 382130 h 1382640"/>
                    <a:gd name="connsiteX5" fmla="*/ 244900 w 277689"/>
                    <a:gd name="connsiteY5" fmla="*/ 432574 h 1382640"/>
                    <a:gd name="connsiteX6" fmla="*/ 277689 w 277689"/>
                    <a:gd name="connsiteY6" fmla="*/ 1237505 h 1382640"/>
                    <a:gd name="connsiteX7" fmla="*/ 160064 w 277689"/>
                    <a:gd name="connsiteY7" fmla="*/ 1382640 h 1382640"/>
                    <a:gd name="connsiteX8" fmla="*/ 160065 w 277689"/>
                    <a:gd name="connsiteY8" fmla="*/ 1382639 h 1382640"/>
                    <a:gd name="connsiteX9" fmla="*/ 42440 w 277689"/>
                    <a:gd name="connsiteY9" fmla="*/ 1237504 h 1382640"/>
                    <a:gd name="connsiteX10" fmla="*/ 83670 w 277689"/>
                    <a:gd name="connsiteY10" fmla="*/ 445402 h 1382640"/>
                    <a:gd name="connsiteX11" fmla="*/ 81424 w 277689"/>
                    <a:gd name="connsiteY11" fmla="*/ 445479 h 1382640"/>
                    <a:gd name="connsiteX12" fmla="*/ 53741 w 277689"/>
                    <a:gd name="connsiteY12" fmla="*/ 438222 h 1382640"/>
                    <a:gd name="connsiteX13" fmla="*/ 4164 w 277689"/>
                    <a:gd name="connsiteY13" fmla="*/ 341102 h 1382640"/>
                    <a:gd name="connsiteX14" fmla="*/ 19380 w 277689"/>
                    <a:gd name="connsiteY14" fmla="*/ 170819 h 1382640"/>
                    <a:gd name="connsiteX15" fmla="*/ 55609 w 277689"/>
                    <a:gd name="connsiteY15" fmla="*/ 145972 h 1382640"/>
                    <a:gd name="connsiteX16" fmla="*/ 65455 w 277689"/>
                    <a:gd name="connsiteY16" fmla="*/ 142675 h 1382640"/>
                    <a:gd name="connsiteX17" fmla="*/ 72521 w 277689"/>
                    <a:gd name="connsiteY17" fmla="*/ 129145 h 1382640"/>
                    <a:gd name="connsiteX18" fmla="*/ 103810 w 277689"/>
                    <a:gd name="connsiteY18" fmla="*/ 112415 h 1382640"/>
                    <a:gd name="connsiteX19" fmla="*/ 122404 w 277689"/>
                    <a:gd name="connsiteY19" fmla="*/ 122358 h 1382640"/>
                    <a:gd name="connsiteX20" fmla="*/ 122528 w 277689"/>
                    <a:gd name="connsiteY20" fmla="*/ 121561 h 1382640"/>
                    <a:gd name="connsiteX21" fmla="*/ 163300 w 277689"/>
                    <a:gd name="connsiteY21" fmla="*/ 86675 h 1382640"/>
                    <a:gd name="connsiteX22" fmla="*/ 190208 w 277689"/>
                    <a:gd name="connsiteY22" fmla="*/ 101062 h 1382640"/>
                    <a:gd name="connsiteX23" fmla="*/ 192472 w 277689"/>
                    <a:gd name="connsiteY23" fmla="*/ 99813 h 1382640"/>
                    <a:gd name="connsiteX24" fmla="*/ 192472 w 277689"/>
                    <a:gd name="connsiteY24" fmla="*/ 33743 h 1382640"/>
                    <a:gd name="connsiteX0" fmla="*/ 192472 w 277689"/>
                    <a:gd name="connsiteY0" fmla="*/ 6109 h 1355006"/>
                    <a:gd name="connsiteX1" fmla="*/ 268479 w 277689"/>
                    <a:gd name="connsiteY1" fmla="*/ 0 h 1355006"/>
                    <a:gd name="connsiteX2" fmla="*/ 268041 w 277689"/>
                    <a:gd name="connsiteY2" fmla="*/ 313468 h 1355006"/>
                    <a:gd name="connsiteX3" fmla="*/ 261662 w 277689"/>
                    <a:gd name="connsiteY3" fmla="*/ 354496 h 1355006"/>
                    <a:gd name="connsiteX4" fmla="*/ 244900 w 277689"/>
                    <a:gd name="connsiteY4" fmla="*/ 404940 h 1355006"/>
                    <a:gd name="connsiteX5" fmla="*/ 277689 w 277689"/>
                    <a:gd name="connsiteY5" fmla="*/ 1209871 h 1355006"/>
                    <a:gd name="connsiteX6" fmla="*/ 160064 w 277689"/>
                    <a:gd name="connsiteY6" fmla="*/ 1355006 h 1355006"/>
                    <a:gd name="connsiteX7" fmla="*/ 160065 w 277689"/>
                    <a:gd name="connsiteY7" fmla="*/ 1355005 h 1355006"/>
                    <a:gd name="connsiteX8" fmla="*/ 42440 w 277689"/>
                    <a:gd name="connsiteY8" fmla="*/ 1209870 h 1355006"/>
                    <a:gd name="connsiteX9" fmla="*/ 83670 w 277689"/>
                    <a:gd name="connsiteY9" fmla="*/ 417768 h 1355006"/>
                    <a:gd name="connsiteX10" fmla="*/ 81424 w 277689"/>
                    <a:gd name="connsiteY10" fmla="*/ 417845 h 1355006"/>
                    <a:gd name="connsiteX11" fmla="*/ 53741 w 277689"/>
                    <a:gd name="connsiteY11" fmla="*/ 410588 h 1355006"/>
                    <a:gd name="connsiteX12" fmla="*/ 4164 w 277689"/>
                    <a:gd name="connsiteY12" fmla="*/ 313468 h 1355006"/>
                    <a:gd name="connsiteX13" fmla="*/ 19380 w 277689"/>
                    <a:gd name="connsiteY13" fmla="*/ 143185 h 1355006"/>
                    <a:gd name="connsiteX14" fmla="*/ 55609 w 277689"/>
                    <a:gd name="connsiteY14" fmla="*/ 118338 h 1355006"/>
                    <a:gd name="connsiteX15" fmla="*/ 65455 w 277689"/>
                    <a:gd name="connsiteY15" fmla="*/ 115041 h 1355006"/>
                    <a:gd name="connsiteX16" fmla="*/ 72521 w 277689"/>
                    <a:gd name="connsiteY16" fmla="*/ 101511 h 1355006"/>
                    <a:gd name="connsiteX17" fmla="*/ 103810 w 277689"/>
                    <a:gd name="connsiteY17" fmla="*/ 84781 h 1355006"/>
                    <a:gd name="connsiteX18" fmla="*/ 122404 w 277689"/>
                    <a:gd name="connsiteY18" fmla="*/ 94724 h 1355006"/>
                    <a:gd name="connsiteX19" fmla="*/ 122528 w 277689"/>
                    <a:gd name="connsiteY19" fmla="*/ 93927 h 1355006"/>
                    <a:gd name="connsiteX20" fmla="*/ 163300 w 277689"/>
                    <a:gd name="connsiteY20" fmla="*/ 59041 h 1355006"/>
                    <a:gd name="connsiteX21" fmla="*/ 190208 w 277689"/>
                    <a:gd name="connsiteY21" fmla="*/ 73428 h 1355006"/>
                    <a:gd name="connsiteX22" fmla="*/ 192472 w 277689"/>
                    <a:gd name="connsiteY22" fmla="*/ 72179 h 1355006"/>
                    <a:gd name="connsiteX23" fmla="*/ 192472 w 277689"/>
                    <a:gd name="connsiteY23" fmla="*/ 6109 h 1355006"/>
                    <a:gd name="connsiteX0" fmla="*/ 192472 w 277689"/>
                    <a:gd name="connsiteY0" fmla="*/ 0 h 1348897"/>
                    <a:gd name="connsiteX1" fmla="*/ 266098 w 277689"/>
                    <a:gd name="connsiteY1" fmla="*/ 66213 h 1348897"/>
                    <a:gd name="connsiteX2" fmla="*/ 268041 w 277689"/>
                    <a:gd name="connsiteY2" fmla="*/ 307359 h 1348897"/>
                    <a:gd name="connsiteX3" fmla="*/ 261662 w 277689"/>
                    <a:gd name="connsiteY3" fmla="*/ 348387 h 1348897"/>
                    <a:gd name="connsiteX4" fmla="*/ 244900 w 277689"/>
                    <a:gd name="connsiteY4" fmla="*/ 398831 h 1348897"/>
                    <a:gd name="connsiteX5" fmla="*/ 277689 w 277689"/>
                    <a:gd name="connsiteY5" fmla="*/ 1203762 h 1348897"/>
                    <a:gd name="connsiteX6" fmla="*/ 160064 w 277689"/>
                    <a:gd name="connsiteY6" fmla="*/ 1348897 h 1348897"/>
                    <a:gd name="connsiteX7" fmla="*/ 160065 w 277689"/>
                    <a:gd name="connsiteY7" fmla="*/ 1348896 h 1348897"/>
                    <a:gd name="connsiteX8" fmla="*/ 42440 w 277689"/>
                    <a:gd name="connsiteY8" fmla="*/ 1203761 h 1348897"/>
                    <a:gd name="connsiteX9" fmla="*/ 83670 w 277689"/>
                    <a:gd name="connsiteY9" fmla="*/ 411659 h 1348897"/>
                    <a:gd name="connsiteX10" fmla="*/ 81424 w 277689"/>
                    <a:gd name="connsiteY10" fmla="*/ 411736 h 1348897"/>
                    <a:gd name="connsiteX11" fmla="*/ 53741 w 277689"/>
                    <a:gd name="connsiteY11" fmla="*/ 404479 h 1348897"/>
                    <a:gd name="connsiteX12" fmla="*/ 4164 w 277689"/>
                    <a:gd name="connsiteY12" fmla="*/ 307359 h 1348897"/>
                    <a:gd name="connsiteX13" fmla="*/ 19380 w 277689"/>
                    <a:gd name="connsiteY13" fmla="*/ 137076 h 1348897"/>
                    <a:gd name="connsiteX14" fmla="*/ 55609 w 277689"/>
                    <a:gd name="connsiteY14" fmla="*/ 112229 h 1348897"/>
                    <a:gd name="connsiteX15" fmla="*/ 65455 w 277689"/>
                    <a:gd name="connsiteY15" fmla="*/ 108932 h 1348897"/>
                    <a:gd name="connsiteX16" fmla="*/ 72521 w 277689"/>
                    <a:gd name="connsiteY16" fmla="*/ 95402 h 1348897"/>
                    <a:gd name="connsiteX17" fmla="*/ 103810 w 277689"/>
                    <a:gd name="connsiteY17" fmla="*/ 78672 h 1348897"/>
                    <a:gd name="connsiteX18" fmla="*/ 122404 w 277689"/>
                    <a:gd name="connsiteY18" fmla="*/ 88615 h 1348897"/>
                    <a:gd name="connsiteX19" fmla="*/ 122528 w 277689"/>
                    <a:gd name="connsiteY19" fmla="*/ 87818 h 1348897"/>
                    <a:gd name="connsiteX20" fmla="*/ 163300 w 277689"/>
                    <a:gd name="connsiteY20" fmla="*/ 52932 h 1348897"/>
                    <a:gd name="connsiteX21" fmla="*/ 190208 w 277689"/>
                    <a:gd name="connsiteY21" fmla="*/ 67319 h 1348897"/>
                    <a:gd name="connsiteX22" fmla="*/ 192472 w 277689"/>
                    <a:gd name="connsiteY22" fmla="*/ 66070 h 1348897"/>
                    <a:gd name="connsiteX23" fmla="*/ 192472 w 277689"/>
                    <a:gd name="connsiteY23" fmla="*/ 0 h 1348897"/>
                    <a:gd name="connsiteX0" fmla="*/ 223429 w 277689"/>
                    <a:gd name="connsiteY0" fmla="*/ 0 h 1326452"/>
                    <a:gd name="connsiteX1" fmla="*/ 266098 w 277689"/>
                    <a:gd name="connsiteY1" fmla="*/ 43768 h 1326452"/>
                    <a:gd name="connsiteX2" fmla="*/ 268041 w 277689"/>
                    <a:gd name="connsiteY2" fmla="*/ 284914 h 1326452"/>
                    <a:gd name="connsiteX3" fmla="*/ 261662 w 277689"/>
                    <a:gd name="connsiteY3" fmla="*/ 325942 h 1326452"/>
                    <a:gd name="connsiteX4" fmla="*/ 244900 w 277689"/>
                    <a:gd name="connsiteY4" fmla="*/ 376386 h 1326452"/>
                    <a:gd name="connsiteX5" fmla="*/ 277689 w 277689"/>
                    <a:gd name="connsiteY5" fmla="*/ 1181317 h 1326452"/>
                    <a:gd name="connsiteX6" fmla="*/ 160064 w 277689"/>
                    <a:gd name="connsiteY6" fmla="*/ 1326452 h 1326452"/>
                    <a:gd name="connsiteX7" fmla="*/ 160065 w 277689"/>
                    <a:gd name="connsiteY7" fmla="*/ 1326451 h 1326452"/>
                    <a:gd name="connsiteX8" fmla="*/ 42440 w 277689"/>
                    <a:gd name="connsiteY8" fmla="*/ 1181316 h 1326452"/>
                    <a:gd name="connsiteX9" fmla="*/ 83670 w 277689"/>
                    <a:gd name="connsiteY9" fmla="*/ 389214 h 1326452"/>
                    <a:gd name="connsiteX10" fmla="*/ 81424 w 277689"/>
                    <a:gd name="connsiteY10" fmla="*/ 389291 h 1326452"/>
                    <a:gd name="connsiteX11" fmla="*/ 53741 w 277689"/>
                    <a:gd name="connsiteY11" fmla="*/ 382034 h 1326452"/>
                    <a:gd name="connsiteX12" fmla="*/ 4164 w 277689"/>
                    <a:gd name="connsiteY12" fmla="*/ 284914 h 1326452"/>
                    <a:gd name="connsiteX13" fmla="*/ 19380 w 277689"/>
                    <a:gd name="connsiteY13" fmla="*/ 114631 h 1326452"/>
                    <a:gd name="connsiteX14" fmla="*/ 55609 w 277689"/>
                    <a:gd name="connsiteY14" fmla="*/ 89784 h 1326452"/>
                    <a:gd name="connsiteX15" fmla="*/ 65455 w 277689"/>
                    <a:gd name="connsiteY15" fmla="*/ 86487 h 1326452"/>
                    <a:gd name="connsiteX16" fmla="*/ 72521 w 277689"/>
                    <a:gd name="connsiteY16" fmla="*/ 72957 h 1326452"/>
                    <a:gd name="connsiteX17" fmla="*/ 103810 w 277689"/>
                    <a:gd name="connsiteY17" fmla="*/ 56227 h 1326452"/>
                    <a:gd name="connsiteX18" fmla="*/ 122404 w 277689"/>
                    <a:gd name="connsiteY18" fmla="*/ 66170 h 1326452"/>
                    <a:gd name="connsiteX19" fmla="*/ 122528 w 277689"/>
                    <a:gd name="connsiteY19" fmla="*/ 65373 h 1326452"/>
                    <a:gd name="connsiteX20" fmla="*/ 163300 w 277689"/>
                    <a:gd name="connsiteY20" fmla="*/ 30487 h 1326452"/>
                    <a:gd name="connsiteX21" fmla="*/ 190208 w 277689"/>
                    <a:gd name="connsiteY21" fmla="*/ 44874 h 1326452"/>
                    <a:gd name="connsiteX22" fmla="*/ 192472 w 277689"/>
                    <a:gd name="connsiteY22" fmla="*/ 43625 h 1326452"/>
                    <a:gd name="connsiteX23" fmla="*/ 223429 w 277689"/>
                    <a:gd name="connsiteY23" fmla="*/ 0 h 1326452"/>
                    <a:gd name="connsiteX0" fmla="*/ 223429 w 277689"/>
                    <a:gd name="connsiteY0" fmla="*/ 3 h 1326455"/>
                    <a:gd name="connsiteX1" fmla="*/ 266098 w 277689"/>
                    <a:gd name="connsiteY1" fmla="*/ 43771 h 1326455"/>
                    <a:gd name="connsiteX2" fmla="*/ 268041 w 277689"/>
                    <a:gd name="connsiteY2" fmla="*/ 284917 h 1326455"/>
                    <a:gd name="connsiteX3" fmla="*/ 261662 w 277689"/>
                    <a:gd name="connsiteY3" fmla="*/ 325945 h 1326455"/>
                    <a:gd name="connsiteX4" fmla="*/ 244900 w 277689"/>
                    <a:gd name="connsiteY4" fmla="*/ 376389 h 1326455"/>
                    <a:gd name="connsiteX5" fmla="*/ 277689 w 277689"/>
                    <a:gd name="connsiteY5" fmla="*/ 1181320 h 1326455"/>
                    <a:gd name="connsiteX6" fmla="*/ 160064 w 277689"/>
                    <a:gd name="connsiteY6" fmla="*/ 1326455 h 1326455"/>
                    <a:gd name="connsiteX7" fmla="*/ 160065 w 277689"/>
                    <a:gd name="connsiteY7" fmla="*/ 1326454 h 1326455"/>
                    <a:gd name="connsiteX8" fmla="*/ 42440 w 277689"/>
                    <a:gd name="connsiteY8" fmla="*/ 1181319 h 1326455"/>
                    <a:gd name="connsiteX9" fmla="*/ 83670 w 277689"/>
                    <a:gd name="connsiteY9" fmla="*/ 389217 h 1326455"/>
                    <a:gd name="connsiteX10" fmla="*/ 81424 w 277689"/>
                    <a:gd name="connsiteY10" fmla="*/ 389294 h 1326455"/>
                    <a:gd name="connsiteX11" fmla="*/ 53741 w 277689"/>
                    <a:gd name="connsiteY11" fmla="*/ 382037 h 1326455"/>
                    <a:gd name="connsiteX12" fmla="*/ 4164 w 277689"/>
                    <a:gd name="connsiteY12" fmla="*/ 284917 h 1326455"/>
                    <a:gd name="connsiteX13" fmla="*/ 19380 w 277689"/>
                    <a:gd name="connsiteY13" fmla="*/ 114634 h 1326455"/>
                    <a:gd name="connsiteX14" fmla="*/ 55609 w 277689"/>
                    <a:gd name="connsiteY14" fmla="*/ 89787 h 1326455"/>
                    <a:gd name="connsiteX15" fmla="*/ 65455 w 277689"/>
                    <a:gd name="connsiteY15" fmla="*/ 86490 h 1326455"/>
                    <a:gd name="connsiteX16" fmla="*/ 72521 w 277689"/>
                    <a:gd name="connsiteY16" fmla="*/ 72960 h 1326455"/>
                    <a:gd name="connsiteX17" fmla="*/ 103810 w 277689"/>
                    <a:gd name="connsiteY17" fmla="*/ 56230 h 1326455"/>
                    <a:gd name="connsiteX18" fmla="*/ 122404 w 277689"/>
                    <a:gd name="connsiteY18" fmla="*/ 66173 h 1326455"/>
                    <a:gd name="connsiteX19" fmla="*/ 122528 w 277689"/>
                    <a:gd name="connsiteY19" fmla="*/ 65376 h 1326455"/>
                    <a:gd name="connsiteX20" fmla="*/ 163300 w 277689"/>
                    <a:gd name="connsiteY20" fmla="*/ 30490 h 1326455"/>
                    <a:gd name="connsiteX21" fmla="*/ 190208 w 277689"/>
                    <a:gd name="connsiteY21" fmla="*/ 44877 h 1326455"/>
                    <a:gd name="connsiteX22" fmla="*/ 192472 w 277689"/>
                    <a:gd name="connsiteY22" fmla="*/ 43628 h 1326455"/>
                    <a:gd name="connsiteX23" fmla="*/ 223429 w 277689"/>
                    <a:gd name="connsiteY23" fmla="*/ 3 h 1326455"/>
                    <a:gd name="connsiteX0" fmla="*/ 223429 w 314414"/>
                    <a:gd name="connsiteY0" fmla="*/ 3 h 1326455"/>
                    <a:gd name="connsiteX1" fmla="*/ 266098 w 314414"/>
                    <a:gd name="connsiteY1" fmla="*/ 43771 h 1326455"/>
                    <a:gd name="connsiteX2" fmla="*/ 314413 w 314414"/>
                    <a:gd name="connsiteY2" fmla="*/ 185828 h 1326455"/>
                    <a:gd name="connsiteX3" fmla="*/ 268041 w 314414"/>
                    <a:gd name="connsiteY3" fmla="*/ 284917 h 1326455"/>
                    <a:gd name="connsiteX4" fmla="*/ 261662 w 314414"/>
                    <a:gd name="connsiteY4" fmla="*/ 325945 h 1326455"/>
                    <a:gd name="connsiteX5" fmla="*/ 244900 w 314414"/>
                    <a:gd name="connsiteY5" fmla="*/ 376389 h 1326455"/>
                    <a:gd name="connsiteX6" fmla="*/ 277689 w 314414"/>
                    <a:gd name="connsiteY6" fmla="*/ 1181320 h 1326455"/>
                    <a:gd name="connsiteX7" fmla="*/ 160064 w 314414"/>
                    <a:gd name="connsiteY7" fmla="*/ 1326455 h 1326455"/>
                    <a:gd name="connsiteX8" fmla="*/ 160065 w 314414"/>
                    <a:gd name="connsiteY8" fmla="*/ 1326454 h 1326455"/>
                    <a:gd name="connsiteX9" fmla="*/ 42440 w 314414"/>
                    <a:gd name="connsiteY9" fmla="*/ 1181319 h 1326455"/>
                    <a:gd name="connsiteX10" fmla="*/ 83670 w 314414"/>
                    <a:gd name="connsiteY10" fmla="*/ 389217 h 1326455"/>
                    <a:gd name="connsiteX11" fmla="*/ 81424 w 314414"/>
                    <a:gd name="connsiteY11" fmla="*/ 389294 h 1326455"/>
                    <a:gd name="connsiteX12" fmla="*/ 53741 w 314414"/>
                    <a:gd name="connsiteY12" fmla="*/ 382037 h 1326455"/>
                    <a:gd name="connsiteX13" fmla="*/ 4164 w 314414"/>
                    <a:gd name="connsiteY13" fmla="*/ 284917 h 1326455"/>
                    <a:gd name="connsiteX14" fmla="*/ 19380 w 314414"/>
                    <a:gd name="connsiteY14" fmla="*/ 114634 h 1326455"/>
                    <a:gd name="connsiteX15" fmla="*/ 55609 w 314414"/>
                    <a:gd name="connsiteY15" fmla="*/ 89787 h 1326455"/>
                    <a:gd name="connsiteX16" fmla="*/ 65455 w 314414"/>
                    <a:gd name="connsiteY16" fmla="*/ 86490 h 1326455"/>
                    <a:gd name="connsiteX17" fmla="*/ 72521 w 314414"/>
                    <a:gd name="connsiteY17" fmla="*/ 72960 h 1326455"/>
                    <a:gd name="connsiteX18" fmla="*/ 103810 w 314414"/>
                    <a:gd name="connsiteY18" fmla="*/ 56230 h 1326455"/>
                    <a:gd name="connsiteX19" fmla="*/ 122404 w 314414"/>
                    <a:gd name="connsiteY19" fmla="*/ 66173 h 1326455"/>
                    <a:gd name="connsiteX20" fmla="*/ 122528 w 314414"/>
                    <a:gd name="connsiteY20" fmla="*/ 65376 h 1326455"/>
                    <a:gd name="connsiteX21" fmla="*/ 163300 w 314414"/>
                    <a:gd name="connsiteY21" fmla="*/ 30490 h 1326455"/>
                    <a:gd name="connsiteX22" fmla="*/ 190208 w 314414"/>
                    <a:gd name="connsiteY22" fmla="*/ 44877 h 1326455"/>
                    <a:gd name="connsiteX23" fmla="*/ 192472 w 314414"/>
                    <a:gd name="connsiteY23" fmla="*/ 43628 h 1326455"/>
                    <a:gd name="connsiteX24" fmla="*/ 223429 w 314414"/>
                    <a:gd name="connsiteY24" fmla="*/ 3 h 1326455"/>
                    <a:gd name="connsiteX0" fmla="*/ 223429 w 319560"/>
                    <a:gd name="connsiteY0" fmla="*/ 3 h 1326455"/>
                    <a:gd name="connsiteX1" fmla="*/ 266098 w 319560"/>
                    <a:gd name="connsiteY1" fmla="*/ 43771 h 1326455"/>
                    <a:gd name="connsiteX2" fmla="*/ 314413 w 319560"/>
                    <a:gd name="connsiteY2" fmla="*/ 185828 h 1326455"/>
                    <a:gd name="connsiteX3" fmla="*/ 268041 w 319560"/>
                    <a:gd name="connsiteY3" fmla="*/ 284917 h 1326455"/>
                    <a:gd name="connsiteX4" fmla="*/ 261662 w 319560"/>
                    <a:gd name="connsiteY4" fmla="*/ 325945 h 1326455"/>
                    <a:gd name="connsiteX5" fmla="*/ 244900 w 319560"/>
                    <a:gd name="connsiteY5" fmla="*/ 376389 h 1326455"/>
                    <a:gd name="connsiteX6" fmla="*/ 277689 w 319560"/>
                    <a:gd name="connsiteY6" fmla="*/ 1181320 h 1326455"/>
                    <a:gd name="connsiteX7" fmla="*/ 160064 w 319560"/>
                    <a:gd name="connsiteY7" fmla="*/ 1326455 h 1326455"/>
                    <a:gd name="connsiteX8" fmla="*/ 160065 w 319560"/>
                    <a:gd name="connsiteY8" fmla="*/ 1326454 h 1326455"/>
                    <a:gd name="connsiteX9" fmla="*/ 42440 w 319560"/>
                    <a:gd name="connsiteY9" fmla="*/ 1181319 h 1326455"/>
                    <a:gd name="connsiteX10" fmla="*/ 83670 w 319560"/>
                    <a:gd name="connsiteY10" fmla="*/ 389217 h 1326455"/>
                    <a:gd name="connsiteX11" fmla="*/ 81424 w 319560"/>
                    <a:gd name="connsiteY11" fmla="*/ 389294 h 1326455"/>
                    <a:gd name="connsiteX12" fmla="*/ 53741 w 319560"/>
                    <a:gd name="connsiteY12" fmla="*/ 382037 h 1326455"/>
                    <a:gd name="connsiteX13" fmla="*/ 4164 w 319560"/>
                    <a:gd name="connsiteY13" fmla="*/ 284917 h 1326455"/>
                    <a:gd name="connsiteX14" fmla="*/ 19380 w 319560"/>
                    <a:gd name="connsiteY14" fmla="*/ 114634 h 1326455"/>
                    <a:gd name="connsiteX15" fmla="*/ 55609 w 319560"/>
                    <a:gd name="connsiteY15" fmla="*/ 89787 h 1326455"/>
                    <a:gd name="connsiteX16" fmla="*/ 65455 w 319560"/>
                    <a:gd name="connsiteY16" fmla="*/ 86490 h 1326455"/>
                    <a:gd name="connsiteX17" fmla="*/ 72521 w 319560"/>
                    <a:gd name="connsiteY17" fmla="*/ 72960 h 1326455"/>
                    <a:gd name="connsiteX18" fmla="*/ 103810 w 319560"/>
                    <a:gd name="connsiteY18" fmla="*/ 56230 h 1326455"/>
                    <a:gd name="connsiteX19" fmla="*/ 122404 w 319560"/>
                    <a:gd name="connsiteY19" fmla="*/ 66173 h 1326455"/>
                    <a:gd name="connsiteX20" fmla="*/ 122528 w 319560"/>
                    <a:gd name="connsiteY20" fmla="*/ 65376 h 1326455"/>
                    <a:gd name="connsiteX21" fmla="*/ 163300 w 319560"/>
                    <a:gd name="connsiteY21" fmla="*/ 30490 h 1326455"/>
                    <a:gd name="connsiteX22" fmla="*/ 190208 w 319560"/>
                    <a:gd name="connsiteY22" fmla="*/ 44877 h 1326455"/>
                    <a:gd name="connsiteX23" fmla="*/ 192472 w 319560"/>
                    <a:gd name="connsiteY23" fmla="*/ 43628 h 1326455"/>
                    <a:gd name="connsiteX24" fmla="*/ 223429 w 319560"/>
                    <a:gd name="connsiteY24" fmla="*/ 3 h 1326455"/>
                    <a:gd name="connsiteX0" fmla="*/ 223429 w 314413"/>
                    <a:gd name="connsiteY0" fmla="*/ 3 h 1326455"/>
                    <a:gd name="connsiteX1" fmla="*/ 266098 w 314413"/>
                    <a:gd name="connsiteY1" fmla="*/ 43771 h 1326455"/>
                    <a:gd name="connsiteX2" fmla="*/ 314413 w 314413"/>
                    <a:gd name="connsiteY2" fmla="*/ 185828 h 1326455"/>
                    <a:gd name="connsiteX3" fmla="*/ 261662 w 314413"/>
                    <a:gd name="connsiteY3" fmla="*/ 325945 h 1326455"/>
                    <a:gd name="connsiteX4" fmla="*/ 244900 w 314413"/>
                    <a:gd name="connsiteY4" fmla="*/ 376389 h 1326455"/>
                    <a:gd name="connsiteX5" fmla="*/ 277689 w 314413"/>
                    <a:gd name="connsiteY5" fmla="*/ 1181320 h 1326455"/>
                    <a:gd name="connsiteX6" fmla="*/ 160064 w 314413"/>
                    <a:gd name="connsiteY6" fmla="*/ 1326455 h 1326455"/>
                    <a:gd name="connsiteX7" fmla="*/ 160065 w 314413"/>
                    <a:gd name="connsiteY7" fmla="*/ 1326454 h 1326455"/>
                    <a:gd name="connsiteX8" fmla="*/ 42440 w 314413"/>
                    <a:gd name="connsiteY8" fmla="*/ 1181319 h 1326455"/>
                    <a:gd name="connsiteX9" fmla="*/ 83670 w 314413"/>
                    <a:gd name="connsiteY9" fmla="*/ 389217 h 1326455"/>
                    <a:gd name="connsiteX10" fmla="*/ 81424 w 314413"/>
                    <a:gd name="connsiteY10" fmla="*/ 389294 h 1326455"/>
                    <a:gd name="connsiteX11" fmla="*/ 53741 w 314413"/>
                    <a:gd name="connsiteY11" fmla="*/ 382037 h 1326455"/>
                    <a:gd name="connsiteX12" fmla="*/ 4164 w 314413"/>
                    <a:gd name="connsiteY12" fmla="*/ 284917 h 1326455"/>
                    <a:gd name="connsiteX13" fmla="*/ 19380 w 314413"/>
                    <a:gd name="connsiteY13" fmla="*/ 114634 h 1326455"/>
                    <a:gd name="connsiteX14" fmla="*/ 55609 w 314413"/>
                    <a:gd name="connsiteY14" fmla="*/ 89787 h 1326455"/>
                    <a:gd name="connsiteX15" fmla="*/ 65455 w 314413"/>
                    <a:gd name="connsiteY15" fmla="*/ 86490 h 1326455"/>
                    <a:gd name="connsiteX16" fmla="*/ 72521 w 314413"/>
                    <a:gd name="connsiteY16" fmla="*/ 72960 h 1326455"/>
                    <a:gd name="connsiteX17" fmla="*/ 103810 w 314413"/>
                    <a:gd name="connsiteY17" fmla="*/ 56230 h 1326455"/>
                    <a:gd name="connsiteX18" fmla="*/ 122404 w 314413"/>
                    <a:gd name="connsiteY18" fmla="*/ 66173 h 1326455"/>
                    <a:gd name="connsiteX19" fmla="*/ 122528 w 314413"/>
                    <a:gd name="connsiteY19" fmla="*/ 65376 h 1326455"/>
                    <a:gd name="connsiteX20" fmla="*/ 163300 w 314413"/>
                    <a:gd name="connsiteY20" fmla="*/ 30490 h 1326455"/>
                    <a:gd name="connsiteX21" fmla="*/ 190208 w 314413"/>
                    <a:gd name="connsiteY21" fmla="*/ 44877 h 1326455"/>
                    <a:gd name="connsiteX22" fmla="*/ 192472 w 314413"/>
                    <a:gd name="connsiteY22" fmla="*/ 43628 h 1326455"/>
                    <a:gd name="connsiteX23" fmla="*/ 223429 w 314413"/>
                    <a:gd name="connsiteY23" fmla="*/ 3 h 1326455"/>
                    <a:gd name="connsiteX0" fmla="*/ 223429 w 314413"/>
                    <a:gd name="connsiteY0" fmla="*/ 3 h 1326455"/>
                    <a:gd name="connsiteX1" fmla="*/ 266098 w 314413"/>
                    <a:gd name="connsiteY1" fmla="*/ 43771 h 1326455"/>
                    <a:gd name="connsiteX2" fmla="*/ 314413 w 314413"/>
                    <a:gd name="connsiteY2" fmla="*/ 185828 h 1326455"/>
                    <a:gd name="connsiteX3" fmla="*/ 278330 w 314413"/>
                    <a:gd name="connsiteY3" fmla="*/ 328439 h 1326455"/>
                    <a:gd name="connsiteX4" fmla="*/ 244900 w 314413"/>
                    <a:gd name="connsiteY4" fmla="*/ 376389 h 1326455"/>
                    <a:gd name="connsiteX5" fmla="*/ 277689 w 314413"/>
                    <a:gd name="connsiteY5" fmla="*/ 1181320 h 1326455"/>
                    <a:gd name="connsiteX6" fmla="*/ 160064 w 314413"/>
                    <a:gd name="connsiteY6" fmla="*/ 1326455 h 1326455"/>
                    <a:gd name="connsiteX7" fmla="*/ 160065 w 314413"/>
                    <a:gd name="connsiteY7" fmla="*/ 1326454 h 1326455"/>
                    <a:gd name="connsiteX8" fmla="*/ 42440 w 314413"/>
                    <a:gd name="connsiteY8" fmla="*/ 1181319 h 1326455"/>
                    <a:gd name="connsiteX9" fmla="*/ 83670 w 314413"/>
                    <a:gd name="connsiteY9" fmla="*/ 389217 h 1326455"/>
                    <a:gd name="connsiteX10" fmla="*/ 81424 w 314413"/>
                    <a:gd name="connsiteY10" fmla="*/ 389294 h 1326455"/>
                    <a:gd name="connsiteX11" fmla="*/ 53741 w 314413"/>
                    <a:gd name="connsiteY11" fmla="*/ 382037 h 1326455"/>
                    <a:gd name="connsiteX12" fmla="*/ 4164 w 314413"/>
                    <a:gd name="connsiteY12" fmla="*/ 284917 h 1326455"/>
                    <a:gd name="connsiteX13" fmla="*/ 19380 w 314413"/>
                    <a:gd name="connsiteY13" fmla="*/ 114634 h 1326455"/>
                    <a:gd name="connsiteX14" fmla="*/ 55609 w 314413"/>
                    <a:gd name="connsiteY14" fmla="*/ 89787 h 1326455"/>
                    <a:gd name="connsiteX15" fmla="*/ 65455 w 314413"/>
                    <a:gd name="connsiteY15" fmla="*/ 86490 h 1326455"/>
                    <a:gd name="connsiteX16" fmla="*/ 72521 w 314413"/>
                    <a:gd name="connsiteY16" fmla="*/ 72960 h 1326455"/>
                    <a:gd name="connsiteX17" fmla="*/ 103810 w 314413"/>
                    <a:gd name="connsiteY17" fmla="*/ 56230 h 1326455"/>
                    <a:gd name="connsiteX18" fmla="*/ 122404 w 314413"/>
                    <a:gd name="connsiteY18" fmla="*/ 66173 h 1326455"/>
                    <a:gd name="connsiteX19" fmla="*/ 122528 w 314413"/>
                    <a:gd name="connsiteY19" fmla="*/ 65376 h 1326455"/>
                    <a:gd name="connsiteX20" fmla="*/ 163300 w 314413"/>
                    <a:gd name="connsiteY20" fmla="*/ 30490 h 1326455"/>
                    <a:gd name="connsiteX21" fmla="*/ 190208 w 314413"/>
                    <a:gd name="connsiteY21" fmla="*/ 44877 h 1326455"/>
                    <a:gd name="connsiteX22" fmla="*/ 192472 w 314413"/>
                    <a:gd name="connsiteY22" fmla="*/ 43628 h 1326455"/>
                    <a:gd name="connsiteX23" fmla="*/ 223429 w 314413"/>
                    <a:gd name="connsiteY23" fmla="*/ 3 h 1326455"/>
                    <a:gd name="connsiteX0" fmla="*/ 223429 w 333463"/>
                    <a:gd name="connsiteY0" fmla="*/ 3 h 1326455"/>
                    <a:gd name="connsiteX1" fmla="*/ 266098 w 333463"/>
                    <a:gd name="connsiteY1" fmla="*/ 43771 h 1326455"/>
                    <a:gd name="connsiteX2" fmla="*/ 333463 w 333463"/>
                    <a:gd name="connsiteY2" fmla="*/ 220742 h 1326455"/>
                    <a:gd name="connsiteX3" fmla="*/ 278330 w 333463"/>
                    <a:gd name="connsiteY3" fmla="*/ 328439 h 1326455"/>
                    <a:gd name="connsiteX4" fmla="*/ 244900 w 333463"/>
                    <a:gd name="connsiteY4" fmla="*/ 376389 h 1326455"/>
                    <a:gd name="connsiteX5" fmla="*/ 277689 w 333463"/>
                    <a:gd name="connsiteY5" fmla="*/ 1181320 h 1326455"/>
                    <a:gd name="connsiteX6" fmla="*/ 160064 w 333463"/>
                    <a:gd name="connsiteY6" fmla="*/ 1326455 h 1326455"/>
                    <a:gd name="connsiteX7" fmla="*/ 160065 w 333463"/>
                    <a:gd name="connsiteY7" fmla="*/ 1326454 h 1326455"/>
                    <a:gd name="connsiteX8" fmla="*/ 42440 w 333463"/>
                    <a:gd name="connsiteY8" fmla="*/ 1181319 h 1326455"/>
                    <a:gd name="connsiteX9" fmla="*/ 83670 w 333463"/>
                    <a:gd name="connsiteY9" fmla="*/ 389217 h 1326455"/>
                    <a:gd name="connsiteX10" fmla="*/ 81424 w 333463"/>
                    <a:gd name="connsiteY10" fmla="*/ 389294 h 1326455"/>
                    <a:gd name="connsiteX11" fmla="*/ 53741 w 333463"/>
                    <a:gd name="connsiteY11" fmla="*/ 382037 h 1326455"/>
                    <a:gd name="connsiteX12" fmla="*/ 4164 w 333463"/>
                    <a:gd name="connsiteY12" fmla="*/ 284917 h 1326455"/>
                    <a:gd name="connsiteX13" fmla="*/ 19380 w 333463"/>
                    <a:gd name="connsiteY13" fmla="*/ 114634 h 1326455"/>
                    <a:gd name="connsiteX14" fmla="*/ 55609 w 333463"/>
                    <a:gd name="connsiteY14" fmla="*/ 89787 h 1326455"/>
                    <a:gd name="connsiteX15" fmla="*/ 65455 w 333463"/>
                    <a:gd name="connsiteY15" fmla="*/ 86490 h 1326455"/>
                    <a:gd name="connsiteX16" fmla="*/ 72521 w 333463"/>
                    <a:gd name="connsiteY16" fmla="*/ 72960 h 1326455"/>
                    <a:gd name="connsiteX17" fmla="*/ 103810 w 333463"/>
                    <a:gd name="connsiteY17" fmla="*/ 56230 h 1326455"/>
                    <a:gd name="connsiteX18" fmla="*/ 122404 w 333463"/>
                    <a:gd name="connsiteY18" fmla="*/ 66173 h 1326455"/>
                    <a:gd name="connsiteX19" fmla="*/ 122528 w 333463"/>
                    <a:gd name="connsiteY19" fmla="*/ 65376 h 1326455"/>
                    <a:gd name="connsiteX20" fmla="*/ 163300 w 333463"/>
                    <a:gd name="connsiteY20" fmla="*/ 30490 h 1326455"/>
                    <a:gd name="connsiteX21" fmla="*/ 190208 w 333463"/>
                    <a:gd name="connsiteY21" fmla="*/ 44877 h 1326455"/>
                    <a:gd name="connsiteX22" fmla="*/ 192472 w 333463"/>
                    <a:gd name="connsiteY22" fmla="*/ 43628 h 1326455"/>
                    <a:gd name="connsiteX23" fmla="*/ 223429 w 333463"/>
                    <a:gd name="connsiteY23" fmla="*/ 3 h 1326455"/>
                    <a:gd name="connsiteX0" fmla="*/ 223429 w 333463"/>
                    <a:gd name="connsiteY0" fmla="*/ 3 h 1326455"/>
                    <a:gd name="connsiteX1" fmla="*/ 266098 w 333463"/>
                    <a:gd name="connsiteY1" fmla="*/ 43771 h 1326455"/>
                    <a:gd name="connsiteX2" fmla="*/ 333463 w 333463"/>
                    <a:gd name="connsiteY2" fmla="*/ 220742 h 1326455"/>
                    <a:gd name="connsiteX3" fmla="*/ 278330 w 333463"/>
                    <a:gd name="connsiteY3" fmla="*/ 328439 h 1326455"/>
                    <a:gd name="connsiteX4" fmla="*/ 244900 w 333463"/>
                    <a:gd name="connsiteY4" fmla="*/ 376389 h 1326455"/>
                    <a:gd name="connsiteX5" fmla="*/ 277689 w 333463"/>
                    <a:gd name="connsiteY5" fmla="*/ 1181320 h 1326455"/>
                    <a:gd name="connsiteX6" fmla="*/ 160064 w 333463"/>
                    <a:gd name="connsiteY6" fmla="*/ 1326455 h 1326455"/>
                    <a:gd name="connsiteX7" fmla="*/ 160065 w 333463"/>
                    <a:gd name="connsiteY7" fmla="*/ 1326454 h 1326455"/>
                    <a:gd name="connsiteX8" fmla="*/ 42440 w 333463"/>
                    <a:gd name="connsiteY8" fmla="*/ 1181319 h 1326455"/>
                    <a:gd name="connsiteX9" fmla="*/ 83670 w 333463"/>
                    <a:gd name="connsiteY9" fmla="*/ 389217 h 1326455"/>
                    <a:gd name="connsiteX10" fmla="*/ 81424 w 333463"/>
                    <a:gd name="connsiteY10" fmla="*/ 389294 h 1326455"/>
                    <a:gd name="connsiteX11" fmla="*/ 53741 w 333463"/>
                    <a:gd name="connsiteY11" fmla="*/ 382037 h 1326455"/>
                    <a:gd name="connsiteX12" fmla="*/ 4164 w 333463"/>
                    <a:gd name="connsiteY12" fmla="*/ 284917 h 1326455"/>
                    <a:gd name="connsiteX13" fmla="*/ 19380 w 333463"/>
                    <a:gd name="connsiteY13" fmla="*/ 114634 h 1326455"/>
                    <a:gd name="connsiteX14" fmla="*/ 55609 w 333463"/>
                    <a:gd name="connsiteY14" fmla="*/ 89787 h 1326455"/>
                    <a:gd name="connsiteX15" fmla="*/ 65455 w 333463"/>
                    <a:gd name="connsiteY15" fmla="*/ 86490 h 1326455"/>
                    <a:gd name="connsiteX16" fmla="*/ 72521 w 333463"/>
                    <a:gd name="connsiteY16" fmla="*/ 72960 h 1326455"/>
                    <a:gd name="connsiteX17" fmla="*/ 103810 w 333463"/>
                    <a:gd name="connsiteY17" fmla="*/ 56230 h 1326455"/>
                    <a:gd name="connsiteX18" fmla="*/ 122404 w 333463"/>
                    <a:gd name="connsiteY18" fmla="*/ 66173 h 1326455"/>
                    <a:gd name="connsiteX19" fmla="*/ 122528 w 333463"/>
                    <a:gd name="connsiteY19" fmla="*/ 65376 h 1326455"/>
                    <a:gd name="connsiteX20" fmla="*/ 163300 w 333463"/>
                    <a:gd name="connsiteY20" fmla="*/ 30490 h 1326455"/>
                    <a:gd name="connsiteX21" fmla="*/ 190208 w 333463"/>
                    <a:gd name="connsiteY21" fmla="*/ 44877 h 1326455"/>
                    <a:gd name="connsiteX22" fmla="*/ 192472 w 333463"/>
                    <a:gd name="connsiteY22" fmla="*/ 43628 h 1326455"/>
                    <a:gd name="connsiteX23" fmla="*/ 223429 w 333463"/>
                    <a:gd name="connsiteY23" fmla="*/ 3 h 1326455"/>
                    <a:gd name="connsiteX0" fmla="*/ 223429 w 333466"/>
                    <a:gd name="connsiteY0" fmla="*/ 3 h 1326455"/>
                    <a:gd name="connsiteX1" fmla="*/ 266098 w 333466"/>
                    <a:gd name="connsiteY1" fmla="*/ 43771 h 1326455"/>
                    <a:gd name="connsiteX2" fmla="*/ 281076 w 333466"/>
                    <a:gd name="connsiteY2" fmla="*/ 133457 h 1326455"/>
                    <a:gd name="connsiteX3" fmla="*/ 333463 w 333466"/>
                    <a:gd name="connsiteY3" fmla="*/ 220742 h 1326455"/>
                    <a:gd name="connsiteX4" fmla="*/ 278330 w 333466"/>
                    <a:gd name="connsiteY4" fmla="*/ 328439 h 1326455"/>
                    <a:gd name="connsiteX5" fmla="*/ 244900 w 333466"/>
                    <a:gd name="connsiteY5" fmla="*/ 376389 h 1326455"/>
                    <a:gd name="connsiteX6" fmla="*/ 277689 w 333466"/>
                    <a:gd name="connsiteY6" fmla="*/ 1181320 h 1326455"/>
                    <a:gd name="connsiteX7" fmla="*/ 160064 w 333466"/>
                    <a:gd name="connsiteY7" fmla="*/ 1326455 h 1326455"/>
                    <a:gd name="connsiteX8" fmla="*/ 160065 w 333466"/>
                    <a:gd name="connsiteY8" fmla="*/ 1326454 h 1326455"/>
                    <a:gd name="connsiteX9" fmla="*/ 42440 w 333466"/>
                    <a:gd name="connsiteY9" fmla="*/ 1181319 h 1326455"/>
                    <a:gd name="connsiteX10" fmla="*/ 83670 w 333466"/>
                    <a:gd name="connsiteY10" fmla="*/ 389217 h 1326455"/>
                    <a:gd name="connsiteX11" fmla="*/ 81424 w 333466"/>
                    <a:gd name="connsiteY11" fmla="*/ 389294 h 1326455"/>
                    <a:gd name="connsiteX12" fmla="*/ 53741 w 333466"/>
                    <a:gd name="connsiteY12" fmla="*/ 382037 h 1326455"/>
                    <a:gd name="connsiteX13" fmla="*/ 4164 w 333466"/>
                    <a:gd name="connsiteY13" fmla="*/ 284917 h 1326455"/>
                    <a:gd name="connsiteX14" fmla="*/ 19380 w 333466"/>
                    <a:gd name="connsiteY14" fmla="*/ 114634 h 1326455"/>
                    <a:gd name="connsiteX15" fmla="*/ 55609 w 333466"/>
                    <a:gd name="connsiteY15" fmla="*/ 89787 h 1326455"/>
                    <a:gd name="connsiteX16" fmla="*/ 65455 w 333466"/>
                    <a:gd name="connsiteY16" fmla="*/ 86490 h 1326455"/>
                    <a:gd name="connsiteX17" fmla="*/ 72521 w 333466"/>
                    <a:gd name="connsiteY17" fmla="*/ 72960 h 1326455"/>
                    <a:gd name="connsiteX18" fmla="*/ 103810 w 333466"/>
                    <a:gd name="connsiteY18" fmla="*/ 56230 h 1326455"/>
                    <a:gd name="connsiteX19" fmla="*/ 122404 w 333466"/>
                    <a:gd name="connsiteY19" fmla="*/ 66173 h 1326455"/>
                    <a:gd name="connsiteX20" fmla="*/ 122528 w 333466"/>
                    <a:gd name="connsiteY20" fmla="*/ 65376 h 1326455"/>
                    <a:gd name="connsiteX21" fmla="*/ 163300 w 333466"/>
                    <a:gd name="connsiteY21" fmla="*/ 30490 h 1326455"/>
                    <a:gd name="connsiteX22" fmla="*/ 190208 w 333466"/>
                    <a:gd name="connsiteY22" fmla="*/ 44877 h 1326455"/>
                    <a:gd name="connsiteX23" fmla="*/ 192472 w 333466"/>
                    <a:gd name="connsiteY23" fmla="*/ 43628 h 1326455"/>
                    <a:gd name="connsiteX24" fmla="*/ 223429 w 333466"/>
                    <a:gd name="connsiteY24" fmla="*/ 3 h 1326455"/>
                    <a:gd name="connsiteX0" fmla="*/ 223429 w 334093"/>
                    <a:gd name="connsiteY0" fmla="*/ 3 h 1326455"/>
                    <a:gd name="connsiteX1" fmla="*/ 266098 w 334093"/>
                    <a:gd name="connsiteY1" fmla="*/ 43771 h 1326455"/>
                    <a:gd name="connsiteX2" fmla="*/ 281076 w 334093"/>
                    <a:gd name="connsiteY2" fmla="*/ 133457 h 1326455"/>
                    <a:gd name="connsiteX3" fmla="*/ 333463 w 334093"/>
                    <a:gd name="connsiteY3" fmla="*/ 220742 h 1326455"/>
                    <a:gd name="connsiteX4" fmla="*/ 278330 w 334093"/>
                    <a:gd name="connsiteY4" fmla="*/ 328439 h 1326455"/>
                    <a:gd name="connsiteX5" fmla="*/ 244900 w 334093"/>
                    <a:gd name="connsiteY5" fmla="*/ 376389 h 1326455"/>
                    <a:gd name="connsiteX6" fmla="*/ 277689 w 334093"/>
                    <a:gd name="connsiteY6" fmla="*/ 1181320 h 1326455"/>
                    <a:gd name="connsiteX7" fmla="*/ 160064 w 334093"/>
                    <a:gd name="connsiteY7" fmla="*/ 1326455 h 1326455"/>
                    <a:gd name="connsiteX8" fmla="*/ 160065 w 334093"/>
                    <a:gd name="connsiteY8" fmla="*/ 1326454 h 1326455"/>
                    <a:gd name="connsiteX9" fmla="*/ 42440 w 334093"/>
                    <a:gd name="connsiteY9" fmla="*/ 1181319 h 1326455"/>
                    <a:gd name="connsiteX10" fmla="*/ 83670 w 334093"/>
                    <a:gd name="connsiteY10" fmla="*/ 389217 h 1326455"/>
                    <a:gd name="connsiteX11" fmla="*/ 81424 w 334093"/>
                    <a:gd name="connsiteY11" fmla="*/ 389294 h 1326455"/>
                    <a:gd name="connsiteX12" fmla="*/ 53741 w 334093"/>
                    <a:gd name="connsiteY12" fmla="*/ 382037 h 1326455"/>
                    <a:gd name="connsiteX13" fmla="*/ 4164 w 334093"/>
                    <a:gd name="connsiteY13" fmla="*/ 284917 h 1326455"/>
                    <a:gd name="connsiteX14" fmla="*/ 19380 w 334093"/>
                    <a:gd name="connsiteY14" fmla="*/ 114634 h 1326455"/>
                    <a:gd name="connsiteX15" fmla="*/ 55609 w 334093"/>
                    <a:gd name="connsiteY15" fmla="*/ 89787 h 1326455"/>
                    <a:gd name="connsiteX16" fmla="*/ 65455 w 334093"/>
                    <a:gd name="connsiteY16" fmla="*/ 86490 h 1326455"/>
                    <a:gd name="connsiteX17" fmla="*/ 72521 w 334093"/>
                    <a:gd name="connsiteY17" fmla="*/ 72960 h 1326455"/>
                    <a:gd name="connsiteX18" fmla="*/ 103810 w 334093"/>
                    <a:gd name="connsiteY18" fmla="*/ 56230 h 1326455"/>
                    <a:gd name="connsiteX19" fmla="*/ 122404 w 334093"/>
                    <a:gd name="connsiteY19" fmla="*/ 66173 h 1326455"/>
                    <a:gd name="connsiteX20" fmla="*/ 122528 w 334093"/>
                    <a:gd name="connsiteY20" fmla="*/ 65376 h 1326455"/>
                    <a:gd name="connsiteX21" fmla="*/ 163300 w 334093"/>
                    <a:gd name="connsiteY21" fmla="*/ 30490 h 1326455"/>
                    <a:gd name="connsiteX22" fmla="*/ 190208 w 334093"/>
                    <a:gd name="connsiteY22" fmla="*/ 44877 h 1326455"/>
                    <a:gd name="connsiteX23" fmla="*/ 192472 w 334093"/>
                    <a:gd name="connsiteY23" fmla="*/ 43628 h 1326455"/>
                    <a:gd name="connsiteX24" fmla="*/ 223429 w 334093"/>
                    <a:gd name="connsiteY24" fmla="*/ 3 h 1326455"/>
                    <a:gd name="connsiteX0" fmla="*/ 223429 w 337658"/>
                    <a:gd name="connsiteY0" fmla="*/ 3 h 1326455"/>
                    <a:gd name="connsiteX1" fmla="*/ 266098 w 337658"/>
                    <a:gd name="connsiteY1" fmla="*/ 43771 h 1326455"/>
                    <a:gd name="connsiteX2" fmla="*/ 281076 w 337658"/>
                    <a:gd name="connsiteY2" fmla="*/ 133457 h 1326455"/>
                    <a:gd name="connsiteX3" fmla="*/ 333463 w 337658"/>
                    <a:gd name="connsiteY3" fmla="*/ 220742 h 1326455"/>
                    <a:gd name="connsiteX4" fmla="*/ 278330 w 337658"/>
                    <a:gd name="connsiteY4" fmla="*/ 328439 h 1326455"/>
                    <a:gd name="connsiteX5" fmla="*/ 244900 w 337658"/>
                    <a:gd name="connsiteY5" fmla="*/ 376389 h 1326455"/>
                    <a:gd name="connsiteX6" fmla="*/ 277689 w 337658"/>
                    <a:gd name="connsiteY6" fmla="*/ 1181320 h 1326455"/>
                    <a:gd name="connsiteX7" fmla="*/ 160064 w 337658"/>
                    <a:gd name="connsiteY7" fmla="*/ 1326455 h 1326455"/>
                    <a:gd name="connsiteX8" fmla="*/ 160065 w 337658"/>
                    <a:gd name="connsiteY8" fmla="*/ 1326454 h 1326455"/>
                    <a:gd name="connsiteX9" fmla="*/ 42440 w 337658"/>
                    <a:gd name="connsiteY9" fmla="*/ 1181319 h 1326455"/>
                    <a:gd name="connsiteX10" fmla="*/ 83670 w 337658"/>
                    <a:gd name="connsiteY10" fmla="*/ 389217 h 1326455"/>
                    <a:gd name="connsiteX11" fmla="*/ 81424 w 337658"/>
                    <a:gd name="connsiteY11" fmla="*/ 389294 h 1326455"/>
                    <a:gd name="connsiteX12" fmla="*/ 53741 w 337658"/>
                    <a:gd name="connsiteY12" fmla="*/ 382037 h 1326455"/>
                    <a:gd name="connsiteX13" fmla="*/ 4164 w 337658"/>
                    <a:gd name="connsiteY13" fmla="*/ 284917 h 1326455"/>
                    <a:gd name="connsiteX14" fmla="*/ 19380 w 337658"/>
                    <a:gd name="connsiteY14" fmla="*/ 114634 h 1326455"/>
                    <a:gd name="connsiteX15" fmla="*/ 55609 w 337658"/>
                    <a:gd name="connsiteY15" fmla="*/ 89787 h 1326455"/>
                    <a:gd name="connsiteX16" fmla="*/ 65455 w 337658"/>
                    <a:gd name="connsiteY16" fmla="*/ 86490 h 1326455"/>
                    <a:gd name="connsiteX17" fmla="*/ 72521 w 337658"/>
                    <a:gd name="connsiteY17" fmla="*/ 72960 h 1326455"/>
                    <a:gd name="connsiteX18" fmla="*/ 103810 w 337658"/>
                    <a:gd name="connsiteY18" fmla="*/ 56230 h 1326455"/>
                    <a:gd name="connsiteX19" fmla="*/ 122404 w 337658"/>
                    <a:gd name="connsiteY19" fmla="*/ 66173 h 1326455"/>
                    <a:gd name="connsiteX20" fmla="*/ 122528 w 337658"/>
                    <a:gd name="connsiteY20" fmla="*/ 65376 h 1326455"/>
                    <a:gd name="connsiteX21" fmla="*/ 163300 w 337658"/>
                    <a:gd name="connsiteY21" fmla="*/ 30490 h 1326455"/>
                    <a:gd name="connsiteX22" fmla="*/ 190208 w 337658"/>
                    <a:gd name="connsiteY22" fmla="*/ 44877 h 1326455"/>
                    <a:gd name="connsiteX23" fmla="*/ 192472 w 337658"/>
                    <a:gd name="connsiteY23" fmla="*/ 43628 h 1326455"/>
                    <a:gd name="connsiteX24" fmla="*/ 223429 w 337658"/>
                    <a:gd name="connsiteY24" fmla="*/ 3 h 1326455"/>
                    <a:gd name="connsiteX0" fmla="*/ 223429 w 346005"/>
                    <a:gd name="connsiteY0" fmla="*/ 3 h 1326455"/>
                    <a:gd name="connsiteX1" fmla="*/ 266098 w 346005"/>
                    <a:gd name="connsiteY1" fmla="*/ 43771 h 1326455"/>
                    <a:gd name="connsiteX2" fmla="*/ 281076 w 346005"/>
                    <a:gd name="connsiteY2" fmla="*/ 133457 h 1326455"/>
                    <a:gd name="connsiteX3" fmla="*/ 333463 w 346005"/>
                    <a:gd name="connsiteY3" fmla="*/ 220742 h 1326455"/>
                    <a:gd name="connsiteX4" fmla="*/ 278330 w 346005"/>
                    <a:gd name="connsiteY4" fmla="*/ 328439 h 1326455"/>
                    <a:gd name="connsiteX5" fmla="*/ 244900 w 346005"/>
                    <a:gd name="connsiteY5" fmla="*/ 376389 h 1326455"/>
                    <a:gd name="connsiteX6" fmla="*/ 277689 w 346005"/>
                    <a:gd name="connsiteY6" fmla="*/ 1181320 h 1326455"/>
                    <a:gd name="connsiteX7" fmla="*/ 160064 w 346005"/>
                    <a:gd name="connsiteY7" fmla="*/ 1326455 h 1326455"/>
                    <a:gd name="connsiteX8" fmla="*/ 160065 w 346005"/>
                    <a:gd name="connsiteY8" fmla="*/ 1326454 h 1326455"/>
                    <a:gd name="connsiteX9" fmla="*/ 42440 w 346005"/>
                    <a:gd name="connsiteY9" fmla="*/ 1181319 h 1326455"/>
                    <a:gd name="connsiteX10" fmla="*/ 83670 w 346005"/>
                    <a:gd name="connsiteY10" fmla="*/ 389217 h 1326455"/>
                    <a:gd name="connsiteX11" fmla="*/ 81424 w 346005"/>
                    <a:gd name="connsiteY11" fmla="*/ 389294 h 1326455"/>
                    <a:gd name="connsiteX12" fmla="*/ 53741 w 346005"/>
                    <a:gd name="connsiteY12" fmla="*/ 382037 h 1326455"/>
                    <a:gd name="connsiteX13" fmla="*/ 4164 w 346005"/>
                    <a:gd name="connsiteY13" fmla="*/ 284917 h 1326455"/>
                    <a:gd name="connsiteX14" fmla="*/ 19380 w 346005"/>
                    <a:gd name="connsiteY14" fmla="*/ 114634 h 1326455"/>
                    <a:gd name="connsiteX15" fmla="*/ 55609 w 346005"/>
                    <a:gd name="connsiteY15" fmla="*/ 89787 h 1326455"/>
                    <a:gd name="connsiteX16" fmla="*/ 65455 w 346005"/>
                    <a:gd name="connsiteY16" fmla="*/ 86490 h 1326455"/>
                    <a:gd name="connsiteX17" fmla="*/ 72521 w 346005"/>
                    <a:gd name="connsiteY17" fmla="*/ 72960 h 1326455"/>
                    <a:gd name="connsiteX18" fmla="*/ 103810 w 346005"/>
                    <a:gd name="connsiteY18" fmla="*/ 56230 h 1326455"/>
                    <a:gd name="connsiteX19" fmla="*/ 122404 w 346005"/>
                    <a:gd name="connsiteY19" fmla="*/ 66173 h 1326455"/>
                    <a:gd name="connsiteX20" fmla="*/ 122528 w 346005"/>
                    <a:gd name="connsiteY20" fmla="*/ 65376 h 1326455"/>
                    <a:gd name="connsiteX21" fmla="*/ 163300 w 346005"/>
                    <a:gd name="connsiteY21" fmla="*/ 30490 h 1326455"/>
                    <a:gd name="connsiteX22" fmla="*/ 190208 w 346005"/>
                    <a:gd name="connsiteY22" fmla="*/ 44877 h 1326455"/>
                    <a:gd name="connsiteX23" fmla="*/ 192472 w 346005"/>
                    <a:gd name="connsiteY23" fmla="*/ 43628 h 1326455"/>
                    <a:gd name="connsiteX24" fmla="*/ 223429 w 346005"/>
                    <a:gd name="connsiteY24" fmla="*/ 3 h 1326455"/>
                    <a:gd name="connsiteX0" fmla="*/ 223429 w 335821"/>
                    <a:gd name="connsiteY0" fmla="*/ 3 h 1326455"/>
                    <a:gd name="connsiteX1" fmla="*/ 266098 w 335821"/>
                    <a:gd name="connsiteY1" fmla="*/ 43771 h 1326455"/>
                    <a:gd name="connsiteX2" fmla="*/ 276314 w 335821"/>
                    <a:gd name="connsiteY2" fmla="*/ 140937 h 1326455"/>
                    <a:gd name="connsiteX3" fmla="*/ 333463 w 335821"/>
                    <a:gd name="connsiteY3" fmla="*/ 220742 h 1326455"/>
                    <a:gd name="connsiteX4" fmla="*/ 278330 w 335821"/>
                    <a:gd name="connsiteY4" fmla="*/ 328439 h 1326455"/>
                    <a:gd name="connsiteX5" fmla="*/ 244900 w 335821"/>
                    <a:gd name="connsiteY5" fmla="*/ 376389 h 1326455"/>
                    <a:gd name="connsiteX6" fmla="*/ 277689 w 335821"/>
                    <a:gd name="connsiteY6" fmla="*/ 1181320 h 1326455"/>
                    <a:gd name="connsiteX7" fmla="*/ 160064 w 335821"/>
                    <a:gd name="connsiteY7" fmla="*/ 1326455 h 1326455"/>
                    <a:gd name="connsiteX8" fmla="*/ 160065 w 335821"/>
                    <a:gd name="connsiteY8" fmla="*/ 1326454 h 1326455"/>
                    <a:gd name="connsiteX9" fmla="*/ 42440 w 335821"/>
                    <a:gd name="connsiteY9" fmla="*/ 1181319 h 1326455"/>
                    <a:gd name="connsiteX10" fmla="*/ 83670 w 335821"/>
                    <a:gd name="connsiteY10" fmla="*/ 389217 h 1326455"/>
                    <a:gd name="connsiteX11" fmla="*/ 81424 w 335821"/>
                    <a:gd name="connsiteY11" fmla="*/ 389294 h 1326455"/>
                    <a:gd name="connsiteX12" fmla="*/ 53741 w 335821"/>
                    <a:gd name="connsiteY12" fmla="*/ 382037 h 1326455"/>
                    <a:gd name="connsiteX13" fmla="*/ 4164 w 335821"/>
                    <a:gd name="connsiteY13" fmla="*/ 284917 h 1326455"/>
                    <a:gd name="connsiteX14" fmla="*/ 19380 w 335821"/>
                    <a:gd name="connsiteY14" fmla="*/ 114634 h 1326455"/>
                    <a:gd name="connsiteX15" fmla="*/ 55609 w 335821"/>
                    <a:gd name="connsiteY15" fmla="*/ 89787 h 1326455"/>
                    <a:gd name="connsiteX16" fmla="*/ 65455 w 335821"/>
                    <a:gd name="connsiteY16" fmla="*/ 86490 h 1326455"/>
                    <a:gd name="connsiteX17" fmla="*/ 72521 w 335821"/>
                    <a:gd name="connsiteY17" fmla="*/ 72960 h 1326455"/>
                    <a:gd name="connsiteX18" fmla="*/ 103810 w 335821"/>
                    <a:gd name="connsiteY18" fmla="*/ 56230 h 1326455"/>
                    <a:gd name="connsiteX19" fmla="*/ 122404 w 335821"/>
                    <a:gd name="connsiteY19" fmla="*/ 66173 h 1326455"/>
                    <a:gd name="connsiteX20" fmla="*/ 122528 w 335821"/>
                    <a:gd name="connsiteY20" fmla="*/ 65376 h 1326455"/>
                    <a:gd name="connsiteX21" fmla="*/ 163300 w 335821"/>
                    <a:gd name="connsiteY21" fmla="*/ 30490 h 1326455"/>
                    <a:gd name="connsiteX22" fmla="*/ 190208 w 335821"/>
                    <a:gd name="connsiteY22" fmla="*/ 44877 h 1326455"/>
                    <a:gd name="connsiteX23" fmla="*/ 192472 w 335821"/>
                    <a:gd name="connsiteY23" fmla="*/ 43628 h 1326455"/>
                    <a:gd name="connsiteX24" fmla="*/ 223429 w 335821"/>
                    <a:gd name="connsiteY24" fmla="*/ 3 h 1326455"/>
                    <a:gd name="connsiteX0" fmla="*/ 223429 w 333532"/>
                    <a:gd name="connsiteY0" fmla="*/ 3 h 1326455"/>
                    <a:gd name="connsiteX1" fmla="*/ 266098 w 333532"/>
                    <a:gd name="connsiteY1" fmla="*/ 43771 h 1326455"/>
                    <a:gd name="connsiteX2" fmla="*/ 276314 w 333532"/>
                    <a:gd name="connsiteY2" fmla="*/ 140937 h 1326455"/>
                    <a:gd name="connsiteX3" fmla="*/ 333463 w 333532"/>
                    <a:gd name="connsiteY3" fmla="*/ 220742 h 1326455"/>
                    <a:gd name="connsiteX4" fmla="*/ 278330 w 333532"/>
                    <a:gd name="connsiteY4" fmla="*/ 328439 h 1326455"/>
                    <a:gd name="connsiteX5" fmla="*/ 244900 w 333532"/>
                    <a:gd name="connsiteY5" fmla="*/ 376389 h 1326455"/>
                    <a:gd name="connsiteX6" fmla="*/ 277689 w 333532"/>
                    <a:gd name="connsiteY6" fmla="*/ 1181320 h 1326455"/>
                    <a:gd name="connsiteX7" fmla="*/ 160064 w 333532"/>
                    <a:gd name="connsiteY7" fmla="*/ 1326455 h 1326455"/>
                    <a:gd name="connsiteX8" fmla="*/ 160065 w 333532"/>
                    <a:gd name="connsiteY8" fmla="*/ 1326454 h 1326455"/>
                    <a:gd name="connsiteX9" fmla="*/ 42440 w 333532"/>
                    <a:gd name="connsiteY9" fmla="*/ 1181319 h 1326455"/>
                    <a:gd name="connsiteX10" fmla="*/ 83670 w 333532"/>
                    <a:gd name="connsiteY10" fmla="*/ 389217 h 1326455"/>
                    <a:gd name="connsiteX11" fmla="*/ 81424 w 333532"/>
                    <a:gd name="connsiteY11" fmla="*/ 389294 h 1326455"/>
                    <a:gd name="connsiteX12" fmla="*/ 53741 w 333532"/>
                    <a:gd name="connsiteY12" fmla="*/ 382037 h 1326455"/>
                    <a:gd name="connsiteX13" fmla="*/ 4164 w 333532"/>
                    <a:gd name="connsiteY13" fmla="*/ 284917 h 1326455"/>
                    <a:gd name="connsiteX14" fmla="*/ 19380 w 333532"/>
                    <a:gd name="connsiteY14" fmla="*/ 114634 h 1326455"/>
                    <a:gd name="connsiteX15" fmla="*/ 55609 w 333532"/>
                    <a:gd name="connsiteY15" fmla="*/ 89787 h 1326455"/>
                    <a:gd name="connsiteX16" fmla="*/ 65455 w 333532"/>
                    <a:gd name="connsiteY16" fmla="*/ 86490 h 1326455"/>
                    <a:gd name="connsiteX17" fmla="*/ 72521 w 333532"/>
                    <a:gd name="connsiteY17" fmla="*/ 72960 h 1326455"/>
                    <a:gd name="connsiteX18" fmla="*/ 103810 w 333532"/>
                    <a:gd name="connsiteY18" fmla="*/ 56230 h 1326455"/>
                    <a:gd name="connsiteX19" fmla="*/ 122404 w 333532"/>
                    <a:gd name="connsiteY19" fmla="*/ 66173 h 1326455"/>
                    <a:gd name="connsiteX20" fmla="*/ 122528 w 333532"/>
                    <a:gd name="connsiteY20" fmla="*/ 65376 h 1326455"/>
                    <a:gd name="connsiteX21" fmla="*/ 163300 w 333532"/>
                    <a:gd name="connsiteY21" fmla="*/ 30490 h 1326455"/>
                    <a:gd name="connsiteX22" fmla="*/ 190208 w 333532"/>
                    <a:gd name="connsiteY22" fmla="*/ 44877 h 1326455"/>
                    <a:gd name="connsiteX23" fmla="*/ 192472 w 333532"/>
                    <a:gd name="connsiteY23" fmla="*/ 43628 h 1326455"/>
                    <a:gd name="connsiteX24" fmla="*/ 223429 w 333532"/>
                    <a:gd name="connsiteY24" fmla="*/ 3 h 1326455"/>
                    <a:gd name="connsiteX0" fmla="*/ 223429 w 333484"/>
                    <a:gd name="connsiteY0" fmla="*/ 3 h 1326455"/>
                    <a:gd name="connsiteX1" fmla="*/ 266098 w 333484"/>
                    <a:gd name="connsiteY1" fmla="*/ 43771 h 1326455"/>
                    <a:gd name="connsiteX2" fmla="*/ 271551 w 333484"/>
                    <a:gd name="connsiteY2" fmla="*/ 111011 h 1326455"/>
                    <a:gd name="connsiteX3" fmla="*/ 333463 w 333484"/>
                    <a:gd name="connsiteY3" fmla="*/ 220742 h 1326455"/>
                    <a:gd name="connsiteX4" fmla="*/ 278330 w 333484"/>
                    <a:gd name="connsiteY4" fmla="*/ 328439 h 1326455"/>
                    <a:gd name="connsiteX5" fmla="*/ 244900 w 333484"/>
                    <a:gd name="connsiteY5" fmla="*/ 376389 h 1326455"/>
                    <a:gd name="connsiteX6" fmla="*/ 277689 w 333484"/>
                    <a:gd name="connsiteY6" fmla="*/ 1181320 h 1326455"/>
                    <a:gd name="connsiteX7" fmla="*/ 160064 w 333484"/>
                    <a:gd name="connsiteY7" fmla="*/ 1326455 h 1326455"/>
                    <a:gd name="connsiteX8" fmla="*/ 160065 w 333484"/>
                    <a:gd name="connsiteY8" fmla="*/ 1326454 h 1326455"/>
                    <a:gd name="connsiteX9" fmla="*/ 42440 w 333484"/>
                    <a:gd name="connsiteY9" fmla="*/ 1181319 h 1326455"/>
                    <a:gd name="connsiteX10" fmla="*/ 83670 w 333484"/>
                    <a:gd name="connsiteY10" fmla="*/ 389217 h 1326455"/>
                    <a:gd name="connsiteX11" fmla="*/ 81424 w 333484"/>
                    <a:gd name="connsiteY11" fmla="*/ 389294 h 1326455"/>
                    <a:gd name="connsiteX12" fmla="*/ 53741 w 333484"/>
                    <a:gd name="connsiteY12" fmla="*/ 382037 h 1326455"/>
                    <a:gd name="connsiteX13" fmla="*/ 4164 w 333484"/>
                    <a:gd name="connsiteY13" fmla="*/ 284917 h 1326455"/>
                    <a:gd name="connsiteX14" fmla="*/ 19380 w 333484"/>
                    <a:gd name="connsiteY14" fmla="*/ 114634 h 1326455"/>
                    <a:gd name="connsiteX15" fmla="*/ 55609 w 333484"/>
                    <a:gd name="connsiteY15" fmla="*/ 89787 h 1326455"/>
                    <a:gd name="connsiteX16" fmla="*/ 65455 w 333484"/>
                    <a:gd name="connsiteY16" fmla="*/ 86490 h 1326455"/>
                    <a:gd name="connsiteX17" fmla="*/ 72521 w 333484"/>
                    <a:gd name="connsiteY17" fmla="*/ 72960 h 1326455"/>
                    <a:gd name="connsiteX18" fmla="*/ 103810 w 333484"/>
                    <a:gd name="connsiteY18" fmla="*/ 56230 h 1326455"/>
                    <a:gd name="connsiteX19" fmla="*/ 122404 w 333484"/>
                    <a:gd name="connsiteY19" fmla="*/ 66173 h 1326455"/>
                    <a:gd name="connsiteX20" fmla="*/ 122528 w 333484"/>
                    <a:gd name="connsiteY20" fmla="*/ 65376 h 1326455"/>
                    <a:gd name="connsiteX21" fmla="*/ 163300 w 333484"/>
                    <a:gd name="connsiteY21" fmla="*/ 30490 h 1326455"/>
                    <a:gd name="connsiteX22" fmla="*/ 190208 w 333484"/>
                    <a:gd name="connsiteY22" fmla="*/ 44877 h 1326455"/>
                    <a:gd name="connsiteX23" fmla="*/ 192472 w 333484"/>
                    <a:gd name="connsiteY23" fmla="*/ 43628 h 1326455"/>
                    <a:gd name="connsiteX24" fmla="*/ 223429 w 333484"/>
                    <a:gd name="connsiteY24" fmla="*/ 3 h 1326455"/>
                    <a:gd name="connsiteX0" fmla="*/ 223429 w 344761"/>
                    <a:gd name="connsiteY0" fmla="*/ 3 h 1326455"/>
                    <a:gd name="connsiteX1" fmla="*/ 266098 w 344761"/>
                    <a:gd name="connsiteY1" fmla="*/ 43771 h 1326455"/>
                    <a:gd name="connsiteX2" fmla="*/ 271551 w 344761"/>
                    <a:gd name="connsiteY2" fmla="*/ 111011 h 1326455"/>
                    <a:gd name="connsiteX3" fmla="*/ 333463 w 344761"/>
                    <a:gd name="connsiteY3" fmla="*/ 220742 h 1326455"/>
                    <a:gd name="connsiteX4" fmla="*/ 278330 w 344761"/>
                    <a:gd name="connsiteY4" fmla="*/ 328439 h 1326455"/>
                    <a:gd name="connsiteX5" fmla="*/ 244900 w 344761"/>
                    <a:gd name="connsiteY5" fmla="*/ 376389 h 1326455"/>
                    <a:gd name="connsiteX6" fmla="*/ 277689 w 344761"/>
                    <a:gd name="connsiteY6" fmla="*/ 1181320 h 1326455"/>
                    <a:gd name="connsiteX7" fmla="*/ 160064 w 344761"/>
                    <a:gd name="connsiteY7" fmla="*/ 1326455 h 1326455"/>
                    <a:gd name="connsiteX8" fmla="*/ 160065 w 344761"/>
                    <a:gd name="connsiteY8" fmla="*/ 1326454 h 1326455"/>
                    <a:gd name="connsiteX9" fmla="*/ 42440 w 344761"/>
                    <a:gd name="connsiteY9" fmla="*/ 1181319 h 1326455"/>
                    <a:gd name="connsiteX10" fmla="*/ 83670 w 344761"/>
                    <a:gd name="connsiteY10" fmla="*/ 389217 h 1326455"/>
                    <a:gd name="connsiteX11" fmla="*/ 81424 w 344761"/>
                    <a:gd name="connsiteY11" fmla="*/ 389294 h 1326455"/>
                    <a:gd name="connsiteX12" fmla="*/ 53741 w 344761"/>
                    <a:gd name="connsiteY12" fmla="*/ 382037 h 1326455"/>
                    <a:gd name="connsiteX13" fmla="*/ 4164 w 344761"/>
                    <a:gd name="connsiteY13" fmla="*/ 284917 h 1326455"/>
                    <a:gd name="connsiteX14" fmla="*/ 19380 w 344761"/>
                    <a:gd name="connsiteY14" fmla="*/ 114634 h 1326455"/>
                    <a:gd name="connsiteX15" fmla="*/ 55609 w 344761"/>
                    <a:gd name="connsiteY15" fmla="*/ 89787 h 1326455"/>
                    <a:gd name="connsiteX16" fmla="*/ 65455 w 344761"/>
                    <a:gd name="connsiteY16" fmla="*/ 86490 h 1326455"/>
                    <a:gd name="connsiteX17" fmla="*/ 72521 w 344761"/>
                    <a:gd name="connsiteY17" fmla="*/ 72960 h 1326455"/>
                    <a:gd name="connsiteX18" fmla="*/ 103810 w 344761"/>
                    <a:gd name="connsiteY18" fmla="*/ 56230 h 1326455"/>
                    <a:gd name="connsiteX19" fmla="*/ 122404 w 344761"/>
                    <a:gd name="connsiteY19" fmla="*/ 66173 h 1326455"/>
                    <a:gd name="connsiteX20" fmla="*/ 122528 w 344761"/>
                    <a:gd name="connsiteY20" fmla="*/ 65376 h 1326455"/>
                    <a:gd name="connsiteX21" fmla="*/ 163300 w 344761"/>
                    <a:gd name="connsiteY21" fmla="*/ 30490 h 1326455"/>
                    <a:gd name="connsiteX22" fmla="*/ 190208 w 344761"/>
                    <a:gd name="connsiteY22" fmla="*/ 44877 h 1326455"/>
                    <a:gd name="connsiteX23" fmla="*/ 192472 w 344761"/>
                    <a:gd name="connsiteY23" fmla="*/ 43628 h 1326455"/>
                    <a:gd name="connsiteX24" fmla="*/ 223429 w 344761"/>
                    <a:gd name="connsiteY24" fmla="*/ 3 h 1326455"/>
                    <a:gd name="connsiteX0" fmla="*/ 223429 w 356393"/>
                    <a:gd name="connsiteY0" fmla="*/ 3 h 1326455"/>
                    <a:gd name="connsiteX1" fmla="*/ 266098 w 356393"/>
                    <a:gd name="connsiteY1" fmla="*/ 43771 h 1326455"/>
                    <a:gd name="connsiteX2" fmla="*/ 271551 w 356393"/>
                    <a:gd name="connsiteY2" fmla="*/ 111011 h 1326455"/>
                    <a:gd name="connsiteX3" fmla="*/ 333463 w 356393"/>
                    <a:gd name="connsiteY3" fmla="*/ 220742 h 1326455"/>
                    <a:gd name="connsiteX4" fmla="*/ 278330 w 356393"/>
                    <a:gd name="connsiteY4" fmla="*/ 328439 h 1326455"/>
                    <a:gd name="connsiteX5" fmla="*/ 244900 w 356393"/>
                    <a:gd name="connsiteY5" fmla="*/ 376389 h 1326455"/>
                    <a:gd name="connsiteX6" fmla="*/ 277689 w 356393"/>
                    <a:gd name="connsiteY6" fmla="*/ 1181320 h 1326455"/>
                    <a:gd name="connsiteX7" fmla="*/ 160064 w 356393"/>
                    <a:gd name="connsiteY7" fmla="*/ 1326455 h 1326455"/>
                    <a:gd name="connsiteX8" fmla="*/ 160065 w 356393"/>
                    <a:gd name="connsiteY8" fmla="*/ 1326454 h 1326455"/>
                    <a:gd name="connsiteX9" fmla="*/ 42440 w 356393"/>
                    <a:gd name="connsiteY9" fmla="*/ 1181319 h 1326455"/>
                    <a:gd name="connsiteX10" fmla="*/ 83670 w 356393"/>
                    <a:gd name="connsiteY10" fmla="*/ 389217 h 1326455"/>
                    <a:gd name="connsiteX11" fmla="*/ 81424 w 356393"/>
                    <a:gd name="connsiteY11" fmla="*/ 389294 h 1326455"/>
                    <a:gd name="connsiteX12" fmla="*/ 53741 w 356393"/>
                    <a:gd name="connsiteY12" fmla="*/ 382037 h 1326455"/>
                    <a:gd name="connsiteX13" fmla="*/ 4164 w 356393"/>
                    <a:gd name="connsiteY13" fmla="*/ 284917 h 1326455"/>
                    <a:gd name="connsiteX14" fmla="*/ 19380 w 356393"/>
                    <a:gd name="connsiteY14" fmla="*/ 114634 h 1326455"/>
                    <a:gd name="connsiteX15" fmla="*/ 55609 w 356393"/>
                    <a:gd name="connsiteY15" fmla="*/ 89787 h 1326455"/>
                    <a:gd name="connsiteX16" fmla="*/ 65455 w 356393"/>
                    <a:gd name="connsiteY16" fmla="*/ 86490 h 1326455"/>
                    <a:gd name="connsiteX17" fmla="*/ 72521 w 356393"/>
                    <a:gd name="connsiteY17" fmla="*/ 72960 h 1326455"/>
                    <a:gd name="connsiteX18" fmla="*/ 103810 w 356393"/>
                    <a:gd name="connsiteY18" fmla="*/ 56230 h 1326455"/>
                    <a:gd name="connsiteX19" fmla="*/ 122404 w 356393"/>
                    <a:gd name="connsiteY19" fmla="*/ 66173 h 1326455"/>
                    <a:gd name="connsiteX20" fmla="*/ 122528 w 356393"/>
                    <a:gd name="connsiteY20" fmla="*/ 65376 h 1326455"/>
                    <a:gd name="connsiteX21" fmla="*/ 163300 w 356393"/>
                    <a:gd name="connsiteY21" fmla="*/ 30490 h 1326455"/>
                    <a:gd name="connsiteX22" fmla="*/ 190208 w 356393"/>
                    <a:gd name="connsiteY22" fmla="*/ 44877 h 1326455"/>
                    <a:gd name="connsiteX23" fmla="*/ 192472 w 356393"/>
                    <a:gd name="connsiteY23" fmla="*/ 43628 h 1326455"/>
                    <a:gd name="connsiteX24" fmla="*/ 223429 w 356393"/>
                    <a:gd name="connsiteY24" fmla="*/ 3 h 1326455"/>
                    <a:gd name="connsiteX0" fmla="*/ 223429 w 356393"/>
                    <a:gd name="connsiteY0" fmla="*/ 3 h 1326455"/>
                    <a:gd name="connsiteX1" fmla="*/ 266098 w 356393"/>
                    <a:gd name="connsiteY1" fmla="*/ 43771 h 1326455"/>
                    <a:gd name="connsiteX2" fmla="*/ 271551 w 356393"/>
                    <a:gd name="connsiteY2" fmla="*/ 111011 h 1326455"/>
                    <a:gd name="connsiteX3" fmla="*/ 333463 w 356393"/>
                    <a:gd name="connsiteY3" fmla="*/ 220742 h 1326455"/>
                    <a:gd name="connsiteX4" fmla="*/ 278330 w 356393"/>
                    <a:gd name="connsiteY4" fmla="*/ 328439 h 1326455"/>
                    <a:gd name="connsiteX5" fmla="*/ 244900 w 356393"/>
                    <a:gd name="connsiteY5" fmla="*/ 376389 h 1326455"/>
                    <a:gd name="connsiteX6" fmla="*/ 277689 w 356393"/>
                    <a:gd name="connsiteY6" fmla="*/ 1181320 h 1326455"/>
                    <a:gd name="connsiteX7" fmla="*/ 160064 w 356393"/>
                    <a:gd name="connsiteY7" fmla="*/ 1326455 h 1326455"/>
                    <a:gd name="connsiteX8" fmla="*/ 160065 w 356393"/>
                    <a:gd name="connsiteY8" fmla="*/ 1326454 h 1326455"/>
                    <a:gd name="connsiteX9" fmla="*/ 42440 w 356393"/>
                    <a:gd name="connsiteY9" fmla="*/ 1181319 h 1326455"/>
                    <a:gd name="connsiteX10" fmla="*/ 83670 w 356393"/>
                    <a:gd name="connsiteY10" fmla="*/ 389217 h 1326455"/>
                    <a:gd name="connsiteX11" fmla="*/ 81424 w 356393"/>
                    <a:gd name="connsiteY11" fmla="*/ 389294 h 1326455"/>
                    <a:gd name="connsiteX12" fmla="*/ 53741 w 356393"/>
                    <a:gd name="connsiteY12" fmla="*/ 382037 h 1326455"/>
                    <a:gd name="connsiteX13" fmla="*/ 4164 w 356393"/>
                    <a:gd name="connsiteY13" fmla="*/ 284917 h 1326455"/>
                    <a:gd name="connsiteX14" fmla="*/ 19380 w 356393"/>
                    <a:gd name="connsiteY14" fmla="*/ 114634 h 1326455"/>
                    <a:gd name="connsiteX15" fmla="*/ 55609 w 356393"/>
                    <a:gd name="connsiteY15" fmla="*/ 89787 h 1326455"/>
                    <a:gd name="connsiteX16" fmla="*/ 65455 w 356393"/>
                    <a:gd name="connsiteY16" fmla="*/ 86490 h 1326455"/>
                    <a:gd name="connsiteX17" fmla="*/ 72521 w 356393"/>
                    <a:gd name="connsiteY17" fmla="*/ 72960 h 1326455"/>
                    <a:gd name="connsiteX18" fmla="*/ 103810 w 356393"/>
                    <a:gd name="connsiteY18" fmla="*/ 56230 h 1326455"/>
                    <a:gd name="connsiteX19" fmla="*/ 122404 w 356393"/>
                    <a:gd name="connsiteY19" fmla="*/ 66173 h 1326455"/>
                    <a:gd name="connsiteX20" fmla="*/ 122528 w 356393"/>
                    <a:gd name="connsiteY20" fmla="*/ 65376 h 1326455"/>
                    <a:gd name="connsiteX21" fmla="*/ 163300 w 356393"/>
                    <a:gd name="connsiteY21" fmla="*/ 30490 h 1326455"/>
                    <a:gd name="connsiteX22" fmla="*/ 190208 w 356393"/>
                    <a:gd name="connsiteY22" fmla="*/ 44877 h 1326455"/>
                    <a:gd name="connsiteX23" fmla="*/ 223429 w 356393"/>
                    <a:gd name="connsiteY23" fmla="*/ 3 h 1326455"/>
                    <a:gd name="connsiteX0" fmla="*/ 223429 w 356393"/>
                    <a:gd name="connsiteY0" fmla="*/ 138 h 1326590"/>
                    <a:gd name="connsiteX1" fmla="*/ 266098 w 356393"/>
                    <a:gd name="connsiteY1" fmla="*/ 43906 h 1326590"/>
                    <a:gd name="connsiteX2" fmla="*/ 271551 w 356393"/>
                    <a:gd name="connsiteY2" fmla="*/ 111146 h 1326590"/>
                    <a:gd name="connsiteX3" fmla="*/ 333463 w 356393"/>
                    <a:gd name="connsiteY3" fmla="*/ 220877 h 1326590"/>
                    <a:gd name="connsiteX4" fmla="*/ 278330 w 356393"/>
                    <a:gd name="connsiteY4" fmla="*/ 328574 h 1326590"/>
                    <a:gd name="connsiteX5" fmla="*/ 244900 w 356393"/>
                    <a:gd name="connsiteY5" fmla="*/ 376524 h 1326590"/>
                    <a:gd name="connsiteX6" fmla="*/ 277689 w 356393"/>
                    <a:gd name="connsiteY6" fmla="*/ 1181455 h 1326590"/>
                    <a:gd name="connsiteX7" fmla="*/ 160064 w 356393"/>
                    <a:gd name="connsiteY7" fmla="*/ 1326590 h 1326590"/>
                    <a:gd name="connsiteX8" fmla="*/ 160065 w 356393"/>
                    <a:gd name="connsiteY8" fmla="*/ 1326589 h 1326590"/>
                    <a:gd name="connsiteX9" fmla="*/ 42440 w 356393"/>
                    <a:gd name="connsiteY9" fmla="*/ 1181454 h 1326590"/>
                    <a:gd name="connsiteX10" fmla="*/ 83670 w 356393"/>
                    <a:gd name="connsiteY10" fmla="*/ 389352 h 1326590"/>
                    <a:gd name="connsiteX11" fmla="*/ 81424 w 356393"/>
                    <a:gd name="connsiteY11" fmla="*/ 389429 h 1326590"/>
                    <a:gd name="connsiteX12" fmla="*/ 53741 w 356393"/>
                    <a:gd name="connsiteY12" fmla="*/ 382172 h 1326590"/>
                    <a:gd name="connsiteX13" fmla="*/ 4164 w 356393"/>
                    <a:gd name="connsiteY13" fmla="*/ 285052 h 1326590"/>
                    <a:gd name="connsiteX14" fmla="*/ 19380 w 356393"/>
                    <a:gd name="connsiteY14" fmla="*/ 114769 h 1326590"/>
                    <a:gd name="connsiteX15" fmla="*/ 55609 w 356393"/>
                    <a:gd name="connsiteY15" fmla="*/ 89922 h 1326590"/>
                    <a:gd name="connsiteX16" fmla="*/ 65455 w 356393"/>
                    <a:gd name="connsiteY16" fmla="*/ 86625 h 1326590"/>
                    <a:gd name="connsiteX17" fmla="*/ 72521 w 356393"/>
                    <a:gd name="connsiteY17" fmla="*/ 73095 h 1326590"/>
                    <a:gd name="connsiteX18" fmla="*/ 103810 w 356393"/>
                    <a:gd name="connsiteY18" fmla="*/ 56365 h 1326590"/>
                    <a:gd name="connsiteX19" fmla="*/ 122404 w 356393"/>
                    <a:gd name="connsiteY19" fmla="*/ 66308 h 1326590"/>
                    <a:gd name="connsiteX20" fmla="*/ 122528 w 356393"/>
                    <a:gd name="connsiteY20" fmla="*/ 65511 h 1326590"/>
                    <a:gd name="connsiteX21" fmla="*/ 163300 w 356393"/>
                    <a:gd name="connsiteY21" fmla="*/ 30625 h 1326590"/>
                    <a:gd name="connsiteX22" fmla="*/ 190208 w 356393"/>
                    <a:gd name="connsiteY22" fmla="*/ 45012 h 1326590"/>
                    <a:gd name="connsiteX23" fmla="*/ 223429 w 356393"/>
                    <a:gd name="connsiteY23" fmla="*/ 138 h 1326590"/>
                    <a:gd name="connsiteX0" fmla="*/ 223429 w 347369"/>
                    <a:gd name="connsiteY0" fmla="*/ 138 h 1326590"/>
                    <a:gd name="connsiteX1" fmla="*/ 266098 w 347369"/>
                    <a:gd name="connsiteY1" fmla="*/ 43906 h 1326590"/>
                    <a:gd name="connsiteX2" fmla="*/ 276313 w 347369"/>
                    <a:gd name="connsiteY2" fmla="*/ 121122 h 1326590"/>
                    <a:gd name="connsiteX3" fmla="*/ 333463 w 347369"/>
                    <a:gd name="connsiteY3" fmla="*/ 220877 h 1326590"/>
                    <a:gd name="connsiteX4" fmla="*/ 278330 w 347369"/>
                    <a:gd name="connsiteY4" fmla="*/ 328574 h 1326590"/>
                    <a:gd name="connsiteX5" fmla="*/ 244900 w 347369"/>
                    <a:gd name="connsiteY5" fmla="*/ 376524 h 1326590"/>
                    <a:gd name="connsiteX6" fmla="*/ 277689 w 347369"/>
                    <a:gd name="connsiteY6" fmla="*/ 1181455 h 1326590"/>
                    <a:gd name="connsiteX7" fmla="*/ 160064 w 347369"/>
                    <a:gd name="connsiteY7" fmla="*/ 1326590 h 1326590"/>
                    <a:gd name="connsiteX8" fmla="*/ 160065 w 347369"/>
                    <a:gd name="connsiteY8" fmla="*/ 1326589 h 1326590"/>
                    <a:gd name="connsiteX9" fmla="*/ 42440 w 347369"/>
                    <a:gd name="connsiteY9" fmla="*/ 1181454 h 1326590"/>
                    <a:gd name="connsiteX10" fmla="*/ 83670 w 347369"/>
                    <a:gd name="connsiteY10" fmla="*/ 389352 h 1326590"/>
                    <a:gd name="connsiteX11" fmla="*/ 81424 w 347369"/>
                    <a:gd name="connsiteY11" fmla="*/ 389429 h 1326590"/>
                    <a:gd name="connsiteX12" fmla="*/ 53741 w 347369"/>
                    <a:gd name="connsiteY12" fmla="*/ 382172 h 1326590"/>
                    <a:gd name="connsiteX13" fmla="*/ 4164 w 347369"/>
                    <a:gd name="connsiteY13" fmla="*/ 285052 h 1326590"/>
                    <a:gd name="connsiteX14" fmla="*/ 19380 w 347369"/>
                    <a:gd name="connsiteY14" fmla="*/ 114769 h 1326590"/>
                    <a:gd name="connsiteX15" fmla="*/ 55609 w 347369"/>
                    <a:gd name="connsiteY15" fmla="*/ 89922 h 1326590"/>
                    <a:gd name="connsiteX16" fmla="*/ 65455 w 347369"/>
                    <a:gd name="connsiteY16" fmla="*/ 86625 h 1326590"/>
                    <a:gd name="connsiteX17" fmla="*/ 72521 w 347369"/>
                    <a:gd name="connsiteY17" fmla="*/ 73095 h 1326590"/>
                    <a:gd name="connsiteX18" fmla="*/ 103810 w 347369"/>
                    <a:gd name="connsiteY18" fmla="*/ 56365 h 1326590"/>
                    <a:gd name="connsiteX19" fmla="*/ 122404 w 347369"/>
                    <a:gd name="connsiteY19" fmla="*/ 66308 h 1326590"/>
                    <a:gd name="connsiteX20" fmla="*/ 122528 w 347369"/>
                    <a:gd name="connsiteY20" fmla="*/ 65511 h 1326590"/>
                    <a:gd name="connsiteX21" fmla="*/ 163300 w 347369"/>
                    <a:gd name="connsiteY21" fmla="*/ 30625 h 1326590"/>
                    <a:gd name="connsiteX22" fmla="*/ 190208 w 347369"/>
                    <a:gd name="connsiteY22" fmla="*/ 45012 h 1326590"/>
                    <a:gd name="connsiteX23" fmla="*/ 223429 w 347369"/>
                    <a:gd name="connsiteY23" fmla="*/ 138 h 1326590"/>
                    <a:gd name="connsiteX0" fmla="*/ 223429 w 351931"/>
                    <a:gd name="connsiteY0" fmla="*/ 138 h 1326590"/>
                    <a:gd name="connsiteX1" fmla="*/ 266098 w 351931"/>
                    <a:gd name="connsiteY1" fmla="*/ 43906 h 1326590"/>
                    <a:gd name="connsiteX2" fmla="*/ 276313 w 351931"/>
                    <a:gd name="connsiteY2" fmla="*/ 121122 h 1326590"/>
                    <a:gd name="connsiteX3" fmla="*/ 333463 w 351931"/>
                    <a:gd name="connsiteY3" fmla="*/ 220877 h 1326590"/>
                    <a:gd name="connsiteX4" fmla="*/ 278330 w 351931"/>
                    <a:gd name="connsiteY4" fmla="*/ 328574 h 1326590"/>
                    <a:gd name="connsiteX5" fmla="*/ 244900 w 351931"/>
                    <a:gd name="connsiteY5" fmla="*/ 376524 h 1326590"/>
                    <a:gd name="connsiteX6" fmla="*/ 277689 w 351931"/>
                    <a:gd name="connsiteY6" fmla="*/ 1181455 h 1326590"/>
                    <a:gd name="connsiteX7" fmla="*/ 160064 w 351931"/>
                    <a:gd name="connsiteY7" fmla="*/ 1326590 h 1326590"/>
                    <a:gd name="connsiteX8" fmla="*/ 160065 w 351931"/>
                    <a:gd name="connsiteY8" fmla="*/ 1326589 h 1326590"/>
                    <a:gd name="connsiteX9" fmla="*/ 42440 w 351931"/>
                    <a:gd name="connsiteY9" fmla="*/ 1181454 h 1326590"/>
                    <a:gd name="connsiteX10" fmla="*/ 83670 w 351931"/>
                    <a:gd name="connsiteY10" fmla="*/ 389352 h 1326590"/>
                    <a:gd name="connsiteX11" fmla="*/ 81424 w 351931"/>
                    <a:gd name="connsiteY11" fmla="*/ 389429 h 1326590"/>
                    <a:gd name="connsiteX12" fmla="*/ 53741 w 351931"/>
                    <a:gd name="connsiteY12" fmla="*/ 382172 h 1326590"/>
                    <a:gd name="connsiteX13" fmla="*/ 4164 w 351931"/>
                    <a:gd name="connsiteY13" fmla="*/ 285052 h 1326590"/>
                    <a:gd name="connsiteX14" fmla="*/ 19380 w 351931"/>
                    <a:gd name="connsiteY14" fmla="*/ 114769 h 1326590"/>
                    <a:gd name="connsiteX15" fmla="*/ 55609 w 351931"/>
                    <a:gd name="connsiteY15" fmla="*/ 89922 h 1326590"/>
                    <a:gd name="connsiteX16" fmla="*/ 65455 w 351931"/>
                    <a:gd name="connsiteY16" fmla="*/ 86625 h 1326590"/>
                    <a:gd name="connsiteX17" fmla="*/ 72521 w 351931"/>
                    <a:gd name="connsiteY17" fmla="*/ 73095 h 1326590"/>
                    <a:gd name="connsiteX18" fmla="*/ 103810 w 351931"/>
                    <a:gd name="connsiteY18" fmla="*/ 56365 h 1326590"/>
                    <a:gd name="connsiteX19" fmla="*/ 122404 w 351931"/>
                    <a:gd name="connsiteY19" fmla="*/ 66308 h 1326590"/>
                    <a:gd name="connsiteX20" fmla="*/ 122528 w 351931"/>
                    <a:gd name="connsiteY20" fmla="*/ 65511 h 1326590"/>
                    <a:gd name="connsiteX21" fmla="*/ 163300 w 351931"/>
                    <a:gd name="connsiteY21" fmla="*/ 30625 h 1326590"/>
                    <a:gd name="connsiteX22" fmla="*/ 190208 w 351931"/>
                    <a:gd name="connsiteY22" fmla="*/ 45012 h 1326590"/>
                    <a:gd name="connsiteX23" fmla="*/ 223429 w 351931"/>
                    <a:gd name="connsiteY23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65455 w 357197"/>
                    <a:gd name="connsiteY16" fmla="*/ 86625 h 1326590"/>
                    <a:gd name="connsiteX17" fmla="*/ 72521 w 357197"/>
                    <a:gd name="connsiteY17" fmla="*/ 73095 h 1326590"/>
                    <a:gd name="connsiteX18" fmla="*/ 103810 w 357197"/>
                    <a:gd name="connsiteY18" fmla="*/ 56365 h 1326590"/>
                    <a:gd name="connsiteX19" fmla="*/ 122404 w 357197"/>
                    <a:gd name="connsiteY19" fmla="*/ 66308 h 1326590"/>
                    <a:gd name="connsiteX20" fmla="*/ 122528 w 357197"/>
                    <a:gd name="connsiteY20" fmla="*/ 65511 h 1326590"/>
                    <a:gd name="connsiteX21" fmla="*/ 163300 w 357197"/>
                    <a:gd name="connsiteY21" fmla="*/ 30625 h 1326590"/>
                    <a:gd name="connsiteX22" fmla="*/ 190208 w 357197"/>
                    <a:gd name="connsiteY22" fmla="*/ 45012 h 1326590"/>
                    <a:gd name="connsiteX23" fmla="*/ 223429 w 357197"/>
                    <a:gd name="connsiteY23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72521 w 357197"/>
                    <a:gd name="connsiteY16" fmla="*/ 73095 h 1326590"/>
                    <a:gd name="connsiteX17" fmla="*/ 103810 w 357197"/>
                    <a:gd name="connsiteY17" fmla="*/ 56365 h 1326590"/>
                    <a:gd name="connsiteX18" fmla="*/ 122404 w 357197"/>
                    <a:gd name="connsiteY18" fmla="*/ 66308 h 1326590"/>
                    <a:gd name="connsiteX19" fmla="*/ 122528 w 357197"/>
                    <a:gd name="connsiteY19" fmla="*/ 65511 h 1326590"/>
                    <a:gd name="connsiteX20" fmla="*/ 163300 w 357197"/>
                    <a:gd name="connsiteY20" fmla="*/ 30625 h 1326590"/>
                    <a:gd name="connsiteX21" fmla="*/ 190208 w 357197"/>
                    <a:gd name="connsiteY21" fmla="*/ 45012 h 1326590"/>
                    <a:gd name="connsiteX22" fmla="*/ 223429 w 357197"/>
                    <a:gd name="connsiteY22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103810 w 357197"/>
                    <a:gd name="connsiteY16" fmla="*/ 56365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79567 w 357197"/>
                    <a:gd name="connsiteY16" fmla="*/ 56365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79567 w 357197"/>
                    <a:gd name="connsiteY16" fmla="*/ 56365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63300 w 357197"/>
                    <a:gd name="connsiteY18" fmla="*/ 30625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6770 w 357197"/>
                    <a:gd name="connsiteY18" fmla="*/ 36396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6770 w 357197"/>
                    <a:gd name="connsiteY18" fmla="*/ 36396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6770 w 357197"/>
                    <a:gd name="connsiteY18" fmla="*/ 36396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7872 w 357197"/>
                    <a:gd name="connsiteY18" fmla="*/ 31780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66 h 1326618"/>
                    <a:gd name="connsiteX1" fmla="*/ 266098 w 357197"/>
                    <a:gd name="connsiteY1" fmla="*/ 43934 h 1326618"/>
                    <a:gd name="connsiteX2" fmla="*/ 276313 w 357197"/>
                    <a:gd name="connsiteY2" fmla="*/ 121150 h 1326618"/>
                    <a:gd name="connsiteX3" fmla="*/ 333463 w 357197"/>
                    <a:gd name="connsiteY3" fmla="*/ 220905 h 1326618"/>
                    <a:gd name="connsiteX4" fmla="*/ 278330 w 357197"/>
                    <a:gd name="connsiteY4" fmla="*/ 328602 h 1326618"/>
                    <a:gd name="connsiteX5" fmla="*/ 244900 w 357197"/>
                    <a:gd name="connsiteY5" fmla="*/ 376552 h 1326618"/>
                    <a:gd name="connsiteX6" fmla="*/ 277689 w 357197"/>
                    <a:gd name="connsiteY6" fmla="*/ 1181483 h 1326618"/>
                    <a:gd name="connsiteX7" fmla="*/ 160064 w 357197"/>
                    <a:gd name="connsiteY7" fmla="*/ 1326618 h 1326618"/>
                    <a:gd name="connsiteX8" fmla="*/ 160065 w 357197"/>
                    <a:gd name="connsiteY8" fmla="*/ 1326617 h 1326618"/>
                    <a:gd name="connsiteX9" fmla="*/ 42440 w 357197"/>
                    <a:gd name="connsiteY9" fmla="*/ 1181482 h 1326618"/>
                    <a:gd name="connsiteX10" fmla="*/ 83670 w 357197"/>
                    <a:gd name="connsiteY10" fmla="*/ 389380 h 1326618"/>
                    <a:gd name="connsiteX11" fmla="*/ 81424 w 357197"/>
                    <a:gd name="connsiteY11" fmla="*/ 389457 h 1326618"/>
                    <a:gd name="connsiteX12" fmla="*/ 53741 w 357197"/>
                    <a:gd name="connsiteY12" fmla="*/ 382200 h 1326618"/>
                    <a:gd name="connsiteX13" fmla="*/ 4164 w 357197"/>
                    <a:gd name="connsiteY13" fmla="*/ 285080 h 1326618"/>
                    <a:gd name="connsiteX14" fmla="*/ 19380 w 357197"/>
                    <a:gd name="connsiteY14" fmla="*/ 114797 h 1326618"/>
                    <a:gd name="connsiteX15" fmla="*/ 55609 w 357197"/>
                    <a:gd name="connsiteY15" fmla="*/ 89950 h 1326618"/>
                    <a:gd name="connsiteX16" fmla="*/ 82873 w 357197"/>
                    <a:gd name="connsiteY16" fmla="*/ 57547 h 1326618"/>
                    <a:gd name="connsiteX17" fmla="*/ 122404 w 357197"/>
                    <a:gd name="connsiteY17" fmla="*/ 66336 h 1326618"/>
                    <a:gd name="connsiteX18" fmla="*/ 147872 w 357197"/>
                    <a:gd name="connsiteY18" fmla="*/ 31808 h 1326618"/>
                    <a:gd name="connsiteX19" fmla="*/ 190208 w 357197"/>
                    <a:gd name="connsiteY19" fmla="*/ 45040 h 1326618"/>
                    <a:gd name="connsiteX20" fmla="*/ 223429 w 357197"/>
                    <a:gd name="connsiteY20" fmla="*/ 166 h 1326618"/>
                    <a:gd name="connsiteX0" fmla="*/ 223429 w 357197"/>
                    <a:gd name="connsiteY0" fmla="*/ 2 h 1326454"/>
                    <a:gd name="connsiteX1" fmla="*/ 259486 w 357197"/>
                    <a:gd name="connsiteY1" fmla="*/ 43770 h 1326454"/>
                    <a:gd name="connsiteX2" fmla="*/ 276313 w 357197"/>
                    <a:gd name="connsiteY2" fmla="*/ 120986 h 1326454"/>
                    <a:gd name="connsiteX3" fmla="*/ 333463 w 357197"/>
                    <a:gd name="connsiteY3" fmla="*/ 220741 h 1326454"/>
                    <a:gd name="connsiteX4" fmla="*/ 278330 w 357197"/>
                    <a:gd name="connsiteY4" fmla="*/ 328438 h 1326454"/>
                    <a:gd name="connsiteX5" fmla="*/ 244900 w 357197"/>
                    <a:gd name="connsiteY5" fmla="*/ 376388 h 1326454"/>
                    <a:gd name="connsiteX6" fmla="*/ 277689 w 357197"/>
                    <a:gd name="connsiteY6" fmla="*/ 1181319 h 1326454"/>
                    <a:gd name="connsiteX7" fmla="*/ 160064 w 357197"/>
                    <a:gd name="connsiteY7" fmla="*/ 1326454 h 1326454"/>
                    <a:gd name="connsiteX8" fmla="*/ 160065 w 357197"/>
                    <a:gd name="connsiteY8" fmla="*/ 1326453 h 1326454"/>
                    <a:gd name="connsiteX9" fmla="*/ 42440 w 357197"/>
                    <a:gd name="connsiteY9" fmla="*/ 1181318 h 1326454"/>
                    <a:gd name="connsiteX10" fmla="*/ 83670 w 357197"/>
                    <a:gd name="connsiteY10" fmla="*/ 389216 h 1326454"/>
                    <a:gd name="connsiteX11" fmla="*/ 81424 w 357197"/>
                    <a:gd name="connsiteY11" fmla="*/ 389293 h 1326454"/>
                    <a:gd name="connsiteX12" fmla="*/ 53741 w 357197"/>
                    <a:gd name="connsiteY12" fmla="*/ 382036 h 1326454"/>
                    <a:gd name="connsiteX13" fmla="*/ 4164 w 357197"/>
                    <a:gd name="connsiteY13" fmla="*/ 284916 h 1326454"/>
                    <a:gd name="connsiteX14" fmla="*/ 19380 w 357197"/>
                    <a:gd name="connsiteY14" fmla="*/ 114633 h 1326454"/>
                    <a:gd name="connsiteX15" fmla="*/ 55609 w 357197"/>
                    <a:gd name="connsiteY15" fmla="*/ 89786 h 1326454"/>
                    <a:gd name="connsiteX16" fmla="*/ 82873 w 357197"/>
                    <a:gd name="connsiteY16" fmla="*/ 57383 h 1326454"/>
                    <a:gd name="connsiteX17" fmla="*/ 122404 w 357197"/>
                    <a:gd name="connsiteY17" fmla="*/ 66172 h 1326454"/>
                    <a:gd name="connsiteX18" fmla="*/ 147872 w 357197"/>
                    <a:gd name="connsiteY18" fmla="*/ 31644 h 1326454"/>
                    <a:gd name="connsiteX19" fmla="*/ 190208 w 357197"/>
                    <a:gd name="connsiteY19" fmla="*/ 44876 h 1326454"/>
                    <a:gd name="connsiteX20" fmla="*/ 223429 w 357197"/>
                    <a:gd name="connsiteY20" fmla="*/ 2 h 1326454"/>
                    <a:gd name="connsiteX0" fmla="*/ 220123 w 357197"/>
                    <a:gd name="connsiteY0" fmla="*/ 2 h 1317221"/>
                    <a:gd name="connsiteX1" fmla="*/ 259486 w 357197"/>
                    <a:gd name="connsiteY1" fmla="*/ 34537 h 1317221"/>
                    <a:gd name="connsiteX2" fmla="*/ 276313 w 357197"/>
                    <a:gd name="connsiteY2" fmla="*/ 111753 h 1317221"/>
                    <a:gd name="connsiteX3" fmla="*/ 333463 w 357197"/>
                    <a:gd name="connsiteY3" fmla="*/ 211508 h 1317221"/>
                    <a:gd name="connsiteX4" fmla="*/ 278330 w 357197"/>
                    <a:gd name="connsiteY4" fmla="*/ 319205 h 1317221"/>
                    <a:gd name="connsiteX5" fmla="*/ 244900 w 357197"/>
                    <a:gd name="connsiteY5" fmla="*/ 367155 h 1317221"/>
                    <a:gd name="connsiteX6" fmla="*/ 277689 w 357197"/>
                    <a:gd name="connsiteY6" fmla="*/ 1172086 h 1317221"/>
                    <a:gd name="connsiteX7" fmla="*/ 160064 w 357197"/>
                    <a:gd name="connsiteY7" fmla="*/ 1317221 h 1317221"/>
                    <a:gd name="connsiteX8" fmla="*/ 160065 w 357197"/>
                    <a:gd name="connsiteY8" fmla="*/ 1317220 h 1317221"/>
                    <a:gd name="connsiteX9" fmla="*/ 42440 w 357197"/>
                    <a:gd name="connsiteY9" fmla="*/ 1172085 h 1317221"/>
                    <a:gd name="connsiteX10" fmla="*/ 83670 w 357197"/>
                    <a:gd name="connsiteY10" fmla="*/ 379983 h 1317221"/>
                    <a:gd name="connsiteX11" fmla="*/ 81424 w 357197"/>
                    <a:gd name="connsiteY11" fmla="*/ 380060 h 1317221"/>
                    <a:gd name="connsiteX12" fmla="*/ 53741 w 357197"/>
                    <a:gd name="connsiteY12" fmla="*/ 372803 h 1317221"/>
                    <a:gd name="connsiteX13" fmla="*/ 4164 w 357197"/>
                    <a:gd name="connsiteY13" fmla="*/ 275683 h 1317221"/>
                    <a:gd name="connsiteX14" fmla="*/ 19380 w 357197"/>
                    <a:gd name="connsiteY14" fmla="*/ 105400 h 1317221"/>
                    <a:gd name="connsiteX15" fmla="*/ 55609 w 357197"/>
                    <a:gd name="connsiteY15" fmla="*/ 80553 h 1317221"/>
                    <a:gd name="connsiteX16" fmla="*/ 82873 w 357197"/>
                    <a:gd name="connsiteY16" fmla="*/ 48150 h 1317221"/>
                    <a:gd name="connsiteX17" fmla="*/ 122404 w 357197"/>
                    <a:gd name="connsiteY17" fmla="*/ 56939 h 1317221"/>
                    <a:gd name="connsiteX18" fmla="*/ 147872 w 357197"/>
                    <a:gd name="connsiteY18" fmla="*/ 22411 h 1317221"/>
                    <a:gd name="connsiteX19" fmla="*/ 190208 w 357197"/>
                    <a:gd name="connsiteY19" fmla="*/ 35643 h 1317221"/>
                    <a:gd name="connsiteX20" fmla="*/ 220123 w 357197"/>
                    <a:gd name="connsiteY20" fmla="*/ 2 h 1317221"/>
                    <a:gd name="connsiteX0" fmla="*/ 220123 w 357197"/>
                    <a:gd name="connsiteY0" fmla="*/ 442 h 1317661"/>
                    <a:gd name="connsiteX1" fmla="*/ 259486 w 357197"/>
                    <a:gd name="connsiteY1" fmla="*/ 34977 h 1317661"/>
                    <a:gd name="connsiteX2" fmla="*/ 276313 w 357197"/>
                    <a:gd name="connsiteY2" fmla="*/ 112193 h 1317661"/>
                    <a:gd name="connsiteX3" fmla="*/ 333463 w 357197"/>
                    <a:gd name="connsiteY3" fmla="*/ 211948 h 1317661"/>
                    <a:gd name="connsiteX4" fmla="*/ 278330 w 357197"/>
                    <a:gd name="connsiteY4" fmla="*/ 319645 h 1317661"/>
                    <a:gd name="connsiteX5" fmla="*/ 244900 w 357197"/>
                    <a:gd name="connsiteY5" fmla="*/ 367595 h 1317661"/>
                    <a:gd name="connsiteX6" fmla="*/ 277689 w 357197"/>
                    <a:gd name="connsiteY6" fmla="*/ 1172526 h 1317661"/>
                    <a:gd name="connsiteX7" fmla="*/ 160064 w 357197"/>
                    <a:gd name="connsiteY7" fmla="*/ 1317661 h 1317661"/>
                    <a:gd name="connsiteX8" fmla="*/ 160065 w 357197"/>
                    <a:gd name="connsiteY8" fmla="*/ 1317660 h 1317661"/>
                    <a:gd name="connsiteX9" fmla="*/ 42440 w 357197"/>
                    <a:gd name="connsiteY9" fmla="*/ 1172525 h 1317661"/>
                    <a:gd name="connsiteX10" fmla="*/ 83670 w 357197"/>
                    <a:gd name="connsiteY10" fmla="*/ 380423 h 1317661"/>
                    <a:gd name="connsiteX11" fmla="*/ 81424 w 357197"/>
                    <a:gd name="connsiteY11" fmla="*/ 380500 h 1317661"/>
                    <a:gd name="connsiteX12" fmla="*/ 53741 w 357197"/>
                    <a:gd name="connsiteY12" fmla="*/ 373243 h 1317661"/>
                    <a:gd name="connsiteX13" fmla="*/ 4164 w 357197"/>
                    <a:gd name="connsiteY13" fmla="*/ 276123 h 1317661"/>
                    <a:gd name="connsiteX14" fmla="*/ 19380 w 357197"/>
                    <a:gd name="connsiteY14" fmla="*/ 105840 h 1317661"/>
                    <a:gd name="connsiteX15" fmla="*/ 55609 w 357197"/>
                    <a:gd name="connsiteY15" fmla="*/ 80993 h 1317661"/>
                    <a:gd name="connsiteX16" fmla="*/ 82873 w 357197"/>
                    <a:gd name="connsiteY16" fmla="*/ 48590 h 1317661"/>
                    <a:gd name="connsiteX17" fmla="*/ 122404 w 357197"/>
                    <a:gd name="connsiteY17" fmla="*/ 57379 h 1317661"/>
                    <a:gd name="connsiteX18" fmla="*/ 147872 w 357197"/>
                    <a:gd name="connsiteY18" fmla="*/ 22851 h 1317661"/>
                    <a:gd name="connsiteX19" fmla="*/ 190208 w 357197"/>
                    <a:gd name="connsiteY19" fmla="*/ 36083 h 1317661"/>
                    <a:gd name="connsiteX20" fmla="*/ 220123 w 357197"/>
                    <a:gd name="connsiteY20" fmla="*/ 442 h 1317661"/>
                    <a:gd name="connsiteX0" fmla="*/ 220123 w 357197"/>
                    <a:gd name="connsiteY0" fmla="*/ 442 h 1317661"/>
                    <a:gd name="connsiteX1" fmla="*/ 259486 w 357197"/>
                    <a:gd name="connsiteY1" fmla="*/ 34977 h 1317661"/>
                    <a:gd name="connsiteX2" fmla="*/ 276313 w 357197"/>
                    <a:gd name="connsiteY2" fmla="*/ 112193 h 1317661"/>
                    <a:gd name="connsiteX3" fmla="*/ 333463 w 357197"/>
                    <a:gd name="connsiteY3" fmla="*/ 211948 h 1317661"/>
                    <a:gd name="connsiteX4" fmla="*/ 278330 w 357197"/>
                    <a:gd name="connsiteY4" fmla="*/ 319645 h 1317661"/>
                    <a:gd name="connsiteX5" fmla="*/ 244900 w 357197"/>
                    <a:gd name="connsiteY5" fmla="*/ 367595 h 1317661"/>
                    <a:gd name="connsiteX6" fmla="*/ 277689 w 357197"/>
                    <a:gd name="connsiteY6" fmla="*/ 1172526 h 1317661"/>
                    <a:gd name="connsiteX7" fmla="*/ 160064 w 357197"/>
                    <a:gd name="connsiteY7" fmla="*/ 1317661 h 1317661"/>
                    <a:gd name="connsiteX8" fmla="*/ 160065 w 357197"/>
                    <a:gd name="connsiteY8" fmla="*/ 1317660 h 1317661"/>
                    <a:gd name="connsiteX9" fmla="*/ 42440 w 357197"/>
                    <a:gd name="connsiteY9" fmla="*/ 1172525 h 1317661"/>
                    <a:gd name="connsiteX10" fmla="*/ 83670 w 357197"/>
                    <a:gd name="connsiteY10" fmla="*/ 380423 h 1317661"/>
                    <a:gd name="connsiteX11" fmla="*/ 81424 w 357197"/>
                    <a:gd name="connsiteY11" fmla="*/ 380500 h 1317661"/>
                    <a:gd name="connsiteX12" fmla="*/ 53741 w 357197"/>
                    <a:gd name="connsiteY12" fmla="*/ 373243 h 1317661"/>
                    <a:gd name="connsiteX13" fmla="*/ 4164 w 357197"/>
                    <a:gd name="connsiteY13" fmla="*/ 276123 h 1317661"/>
                    <a:gd name="connsiteX14" fmla="*/ 19380 w 357197"/>
                    <a:gd name="connsiteY14" fmla="*/ 105840 h 1317661"/>
                    <a:gd name="connsiteX15" fmla="*/ 55609 w 357197"/>
                    <a:gd name="connsiteY15" fmla="*/ 80993 h 1317661"/>
                    <a:gd name="connsiteX16" fmla="*/ 82873 w 357197"/>
                    <a:gd name="connsiteY16" fmla="*/ 48590 h 1317661"/>
                    <a:gd name="connsiteX17" fmla="*/ 122404 w 357197"/>
                    <a:gd name="connsiteY17" fmla="*/ 57379 h 1317661"/>
                    <a:gd name="connsiteX18" fmla="*/ 147872 w 357197"/>
                    <a:gd name="connsiteY18" fmla="*/ 22851 h 1317661"/>
                    <a:gd name="connsiteX19" fmla="*/ 190208 w 357197"/>
                    <a:gd name="connsiteY19" fmla="*/ 36083 h 1317661"/>
                    <a:gd name="connsiteX20" fmla="*/ 220123 w 357197"/>
                    <a:gd name="connsiteY20" fmla="*/ 442 h 1317661"/>
                    <a:gd name="connsiteX0" fmla="*/ 220123 w 341481"/>
                    <a:gd name="connsiteY0" fmla="*/ 442 h 1317661"/>
                    <a:gd name="connsiteX1" fmla="*/ 259486 w 341481"/>
                    <a:gd name="connsiteY1" fmla="*/ 34977 h 1317661"/>
                    <a:gd name="connsiteX2" fmla="*/ 276313 w 341481"/>
                    <a:gd name="connsiteY2" fmla="*/ 112193 h 1317661"/>
                    <a:gd name="connsiteX3" fmla="*/ 333463 w 341481"/>
                    <a:gd name="connsiteY3" fmla="*/ 211948 h 1317661"/>
                    <a:gd name="connsiteX4" fmla="*/ 278330 w 341481"/>
                    <a:gd name="connsiteY4" fmla="*/ 319645 h 1317661"/>
                    <a:gd name="connsiteX5" fmla="*/ 244900 w 341481"/>
                    <a:gd name="connsiteY5" fmla="*/ 367595 h 1317661"/>
                    <a:gd name="connsiteX6" fmla="*/ 277689 w 341481"/>
                    <a:gd name="connsiteY6" fmla="*/ 1172526 h 1317661"/>
                    <a:gd name="connsiteX7" fmla="*/ 160064 w 341481"/>
                    <a:gd name="connsiteY7" fmla="*/ 1317661 h 1317661"/>
                    <a:gd name="connsiteX8" fmla="*/ 160065 w 341481"/>
                    <a:gd name="connsiteY8" fmla="*/ 1317660 h 1317661"/>
                    <a:gd name="connsiteX9" fmla="*/ 42440 w 341481"/>
                    <a:gd name="connsiteY9" fmla="*/ 1172525 h 1317661"/>
                    <a:gd name="connsiteX10" fmla="*/ 83670 w 341481"/>
                    <a:gd name="connsiteY10" fmla="*/ 380423 h 1317661"/>
                    <a:gd name="connsiteX11" fmla="*/ 81424 w 341481"/>
                    <a:gd name="connsiteY11" fmla="*/ 380500 h 1317661"/>
                    <a:gd name="connsiteX12" fmla="*/ 53741 w 341481"/>
                    <a:gd name="connsiteY12" fmla="*/ 373243 h 1317661"/>
                    <a:gd name="connsiteX13" fmla="*/ 4164 w 341481"/>
                    <a:gd name="connsiteY13" fmla="*/ 276123 h 1317661"/>
                    <a:gd name="connsiteX14" fmla="*/ 19380 w 341481"/>
                    <a:gd name="connsiteY14" fmla="*/ 105840 h 1317661"/>
                    <a:gd name="connsiteX15" fmla="*/ 55609 w 341481"/>
                    <a:gd name="connsiteY15" fmla="*/ 80993 h 1317661"/>
                    <a:gd name="connsiteX16" fmla="*/ 82873 w 341481"/>
                    <a:gd name="connsiteY16" fmla="*/ 48590 h 1317661"/>
                    <a:gd name="connsiteX17" fmla="*/ 122404 w 341481"/>
                    <a:gd name="connsiteY17" fmla="*/ 57379 h 1317661"/>
                    <a:gd name="connsiteX18" fmla="*/ 147872 w 341481"/>
                    <a:gd name="connsiteY18" fmla="*/ 22851 h 1317661"/>
                    <a:gd name="connsiteX19" fmla="*/ 190208 w 341481"/>
                    <a:gd name="connsiteY19" fmla="*/ 36083 h 1317661"/>
                    <a:gd name="connsiteX20" fmla="*/ 220123 w 341481"/>
                    <a:gd name="connsiteY20" fmla="*/ 442 h 1317661"/>
                    <a:gd name="connsiteX0" fmla="*/ 220123 w 339522"/>
                    <a:gd name="connsiteY0" fmla="*/ 442 h 1317661"/>
                    <a:gd name="connsiteX1" fmla="*/ 259486 w 339522"/>
                    <a:gd name="connsiteY1" fmla="*/ 34977 h 1317661"/>
                    <a:gd name="connsiteX2" fmla="*/ 276313 w 339522"/>
                    <a:gd name="connsiteY2" fmla="*/ 112193 h 1317661"/>
                    <a:gd name="connsiteX3" fmla="*/ 331682 w 339522"/>
                    <a:gd name="connsiteY3" fmla="*/ 92803 h 1317661"/>
                    <a:gd name="connsiteX4" fmla="*/ 333463 w 339522"/>
                    <a:gd name="connsiteY4" fmla="*/ 211948 h 1317661"/>
                    <a:gd name="connsiteX5" fmla="*/ 278330 w 339522"/>
                    <a:gd name="connsiteY5" fmla="*/ 319645 h 1317661"/>
                    <a:gd name="connsiteX6" fmla="*/ 244900 w 339522"/>
                    <a:gd name="connsiteY6" fmla="*/ 367595 h 1317661"/>
                    <a:gd name="connsiteX7" fmla="*/ 277689 w 339522"/>
                    <a:gd name="connsiteY7" fmla="*/ 1172526 h 1317661"/>
                    <a:gd name="connsiteX8" fmla="*/ 160064 w 339522"/>
                    <a:gd name="connsiteY8" fmla="*/ 1317661 h 1317661"/>
                    <a:gd name="connsiteX9" fmla="*/ 160065 w 339522"/>
                    <a:gd name="connsiteY9" fmla="*/ 1317660 h 1317661"/>
                    <a:gd name="connsiteX10" fmla="*/ 42440 w 339522"/>
                    <a:gd name="connsiteY10" fmla="*/ 1172525 h 1317661"/>
                    <a:gd name="connsiteX11" fmla="*/ 83670 w 339522"/>
                    <a:gd name="connsiteY11" fmla="*/ 380423 h 1317661"/>
                    <a:gd name="connsiteX12" fmla="*/ 81424 w 339522"/>
                    <a:gd name="connsiteY12" fmla="*/ 380500 h 1317661"/>
                    <a:gd name="connsiteX13" fmla="*/ 53741 w 339522"/>
                    <a:gd name="connsiteY13" fmla="*/ 373243 h 1317661"/>
                    <a:gd name="connsiteX14" fmla="*/ 4164 w 339522"/>
                    <a:gd name="connsiteY14" fmla="*/ 276123 h 1317661"/>
                    <a:gd name="connsiteX15" fmla="*/ 19380 w 339522"/>
                    <a:gd name="connsiteY15" fmla="*/ 105840 h 1317661"/>
                    <a:gd name="connsiteX16" fmla="*/ 55609 w 339522"/>
                    <a:gd name="connsiteY16" fmla="*/ 80993 h 1317661"/>
                    <a:gd name="connsiteX17" fmla="*/ 82873 w 339522"/>
                    <a:gd name="connsiteY17" fmla="*/ 48590 h 1317661"/>
                    <a:gd name="connsiteX18" fmla="*/ 122404 w 339522"/>
                    <a:gd name="connsiteY18" fmla="*/ 57379 h 1317661"/>
                    <a:gd name="connsiteX19" fmla="*/ 147872 w 339522"/>
                    <a:gd name="connsiteY19" fmla="*/ 22851 h 1317661"/>
                    <a:gd name="connsiteX20" fmla="*/ 190208 w 339522"/>
                    <a:gd name="connsiteY20" fmla="*/ 36083 h 1317661"/>
                    <a:gd name="connsiteX21" fmla="*/ 220123 w 339522"/>
                    <a:gd name="connsiteY21" fmla="*/ 442 h 1317661"/>
                    <a:gd name="connsiteX0" fmla="*/ 220123 w 348743"/>
                    <a:gd name="connsiteY0" fmla="*/ 442 h 1317661"/>
                    <a:gd name="connsiteX1" fmla="*/ 259486 w 348743"/>
                    <a:gd name="connsiteY1" fmla="*/ 34977 h 1317661"/>
                    <a:gd name="connsiteX2" fmla="*/ 276313 w 348743"/>
                    <a:gd name="connsiteY2" fmla="*/ 112193 h 1317661"/>
                    <a:gd name="connsiteX3" fmla="*/ 344905 w 348743"/>
                    <a:gd name="connsiteY3" fmla="*/ 77800 h 1317661"/>
                    <a:gd name="connsiteX4" fmla="*/ 333463 w 348743"/>
                    <a:gd name="connsiteY4" fmla="*/ 211948 h 1317661"/>
                    <a:gd name="connsiteX5" fmla="*/ 278330 w 348743"/>
                    <a:gd name="connsiteY5" fmla="*/ 319645 h 1317661"/>
                    <a:gd name="connsiteX6" fmla="*/ 244900 w 348743"/>
                    <a:gd name="connsiteY6" fmla="*/ 367595 h 1317661"/>
                    <a:gd name="connsiteX7" fmla="*/ 277689 w 348743"/>
                    <a:gd name="connsiteY7" fmla="*/ 1172526 h 1317661"/>
                    <a:gd name="connsiteX8" fmla="*/ 160064 w 348743"/>
                    <a:gd name="connsiteY8" fmla="*/ 1317661 h 1317661"/>
                    <a:gd name="connsiteX9" fmla="*/ 160065 w 348743"/>
                    <a:gd name="connsiteY9" fmla="*/ 1317660 h 1317661"/>
                    <a:gd name="connsiteX10" fmla="*/ 42440 w 348743"/>
                    <a:gd name="connsiteY10" fmla="*/ 1172525 h 1317661"/>
                    <a:gd name="connsiteX11" fmla="*/ 83670 w 348743"/>
                    <a:gd name="connsiteY11" fmla="*/ 380423 h 1317661"/>
                    <a:gd name="connsiteX12" fmla="*/ 81424 w 348743"/>
                    <a:gd name="connsiteY12" fmla="*/ 380500 h 1317661"/>
                    <a:gd name="connsiteX13" fmla="*/ 53741 w 348743"/>
                    <a:gd name="connsiteY13" fmla="*/ 373243 h 1317661"/>
                    <a:gd name="connsiteX14" fmla="*/ 4164 w 348743"/>
                    <a:gd name="connsiteY14" fmla="*/ 276123 h 1317661"/>
                    <a:gd name="connsiteX15" fmla="*/ 19380 w 348743"/>
                    <a:gd name="connsiteY15" fmla="*/ 105840 h 1317661"/>
                    <a:gd name="connsiteX16" fmla="*/ 55609 w 348743"/>
                    <a:gd name="connsiteY16" fmla="*/ 80993 h 1317661"/>
                    <a:gd name="connsiteX17" fmla="*/ 82873 w 348743"/>
                    <a:gd name="connsiteY17" fmla="*/ 48590 h 1317661"/>
                    <a:gd name="connsiteX18" fmla="*/ 122404 w 348743"/>
                    <a:gd name="connsiteY18" fmla="*/ 57379 h 1317661"/>
                    <a:gd name="connsiteX19" fmla="*/ 147872 w 348743"/>
                    <a:gd name="connsiteY19" fmla="*/ 22851 h 1317661"/>
                    <a:gd name="connsiteX20" fmla="*/ 190208 w 348743"/>
                    <a:gd name="connsiteY20" fmla="*/ 36083 h 1317661"/>
                    <a:gd name="connsiteX21" fmla="*/ 220123 w 348743"/>
                    <a:gd name="connsiteY21" fmla="*/ 442 h 1317661"/>
                    <a:gd name="connsiteX0" fmla="*/ 220123 w 348743"/>
                    <a:gd name="connsiteY0" fmla="*/ 442 h 1317661"/>
                    <a:gd name="connsiteX1" fmla="*/ 259486 w 348743"/>
                    <a:gd name="connsiteY1" fmla="*/ 34977 h 1317661"/>
                    <a:gd name="connsiteX2" fmla="*/ 276313 w 348743"/>
                    <a:gd name="connsiteY2" fmla="*/ 112193 h 1317661"/>
                    <a:gd name="connsiteX3" fmla="*/ 344905 w 348743"/>
                    <a:gd name="connsiteY3" fmla="*/ 77800 h 1317661"/>
                    <a:gd name="connsiteX4" fmla="*/ 333463 w 348743"/>
                    <a:gd name="connsiteY4" fmla="*/ 211948 h 1317661"/>
                    <a:gd name="connsiteX5" fmla="*/ 278330 w 348743"/>
                    <a:gd name="connsiteY5" fmla="*/ 319645 h 1317661"/>
                    <a:gd name="connsiteX6" fmla="*/ 244900 w 348743"/>
                    <a:gd name="connsiteY6" fmla="*/ 367595 h 1317661"/>
                    <a:gd name="connsiteX7" fmla="*/ 277689 w 348743"/>
                    <a:gd name="connsiteY7" fmla="*/ 1172526 h 1317661"/>
                    <a:gd name="connsiteX8" fmla="*/ 160064 w 348743"/>
                    <a:gd name="connsiteY8" fmla="*/ 1317661 h 1317661"/>
                    <a:gd name="connsiteX9" fmla="*/ 160065 w 348743"/>
                    <a:gd name="connsiteY9" fmla="*/ 1317660 h 1317661"/>
                    <a:gd name="connsiteX10" fmla="*/ 42440 w 348743"/>
                    <a:gd name="connsiteY10" fmla="*/ 1172525 h 1317661"/>
                    <a:gd name="connsiteX11" fmla="*/ 83670 w 348743"/>
                    <a:gd name="connsiteY11" fmla="*/ 380423 h 1317661"/>
                    <a:gd name="connsiteX12" fmla="*/ 81424 w 348743"/>
                    <a:gd name="connsiteY12" fmla="*/ 380500 h 1317661"/>
                    <a:gd name="connsiteX13" fmla="*/ 53741 w 348743"/>
                    <a:gd name="connsiteY13" fmla="*/ 373243 h 1317661"/>
                    <a:gd name="connsiteX14" fmla="*/ 4164 w 348743"/>
                    <a:gd name="connsiteY14" fmla="*/ 276123 h 1317661"/>
                    <a:gd name="connsiteX15" fmla="*/ 19380 w 348743"/>
                    <a:gd name="connsiteY15" fmla="*/ 105840 h 1317661"/>
                    <a:gd name="connsiteX16" fmla="*/ 55609 w 348743"/>
                    <a:gd name="connsiteY16" fmla="*/ 80993 h 1317661"/>
                    <a:gd name="connsiteX17" fmla="*/ 82873 w 348743"/>
                    <a:gd name="connsiteY17" fmla="*/ 48590 h 1317661"/>
                    <a:gd name="connsiteX18" fmla="*/ 122404 w 348743"/>
                    <a:gd name="connsiteY18" fmla="*/ 57379 h 1317661"/>
                    <a:gd name="connsiteX19" fmla="*/ 147872 w 348743"/>
                    <a:gd name="connsiteY19" fmla="*/ 22851 h 1317661"/>
                    <a:gd name="connsiteX20" fmla="*/ 190208 w 348743"/>
                    <a:gd name="connsiteY20" fmla="*/ 36083 h 1317661"/>
                    <a:gd name="connsiteX21" fmla="*/ 220123 w 348743"/>
                    <a:gd name="connsiteY21" fmla="*/ 442 h 1317661"/>
                    <a:gd name="connsiteX0" fmla="*/ 220123 w 348743"/>
                    <a:gd name="connsiteY0" fmla="*/ 442 h 1317661"/>
                    <a:gd name="connsiteX1" fmla="*/ 259486 w 348743"/>
                    <a:gd name="connsiteY1" fmla="*/ 34977 h 1317661"/>
                    <a:gd name="connsiteX2" fmla="*/ 276313 w 348743"/>
                    <a:gd name="connsiteY2" fmla="*/ 112193 h 1317661"/>
                    <a:gd name="connsiteX3" fmla="*/ 344905 w 348743"/>
                    <a:gd name="connsiteY3" fmla="*/ 77800 h 1317661"/>
                    <a:gd name="connsiteX4" fmla="*/ 333463 w 348743"/>
                    <a:gd name="connsiteY4" fmla="*/ 211948 h 1317661"/>
                    <a:gd name="connsiteX5" fmla="*/ 278330 w 348743"/>
                    <a:gd name="connsiteY5" fmla="*/ 319645 h 1317661"/>
                    <a:gd name="connsiteX6" fmla="*/ 244900 w 348743"/>
                    <a:gd name="connsiteY6" fmla="*/ 367595 h 1317661"/>
                    <a:gd name="connsiteX7" fmla="*/ 277689 w 348743"/>
                    <a:gd name="connsiteY7" fmla="*/ 1172526 h 1317661"/>
                    <a:gd name="connsiteX8" fmla="*/ 160064 w 348743"/>
                    <a:gd name="connsiteY8" fmla="*/ 1317661 h 1317661"/>
                    <a:gd name="connsiteX9" fmla="*/ 160065 w 348743"/>
                    <a:gd name="connsiteY9" fmla="*/ 1317660 h 1317661"/>
                    <a:gd name="connsiteX10" fmla="*/ 42440 w 348743"/>
                    <a:gd name="connsiteY10" fmla="*/ 1172525 h 1317661"/>
                    <a:gd name="connsiteX11" fmla="*/ 83670 w 348743"/>
                    <a:gd name="connsiteY11" fmla="*/ 380423 h 1317661"/>
                    <a:gd name="connsiteX12" fmla="*/ 81424 w 348743"/>
                    <a:gd name="connsiteY12" fmla="*/ 380500 h 1317661"/>
                    <a:gd name="connsiteX13" fmla="*/ 53741 w 348743"/>
                    <a:gd name="connsiteY13" fmla="*/ 373243 h 1317661"/>
                    <a:gd name="connsiteX14" fmla="*/ 4164 w 348743"/>
                    <a:gd name="connsiteY14" fmla="*/ 276123 h 1317661"/>
                    <a:gd name="connsiteX15" fmla="*/ 19380 w 348743"/>
                    <a:gd name="connsiteY15" fmla="*/ 105840 h 1317661"/>
                    <a:gd name="connsiteX16" fmla="*/ 55609 w 348743"/>
                    <a:gd name="connsiteY16" fmla="*/ 80993 h 1317661"/>
                    <a:gd name="connsiteX17" fmla="*/ 82873 w 348743"/>
                    <a:gd name="connsiteY17" fmla="*/ 48590 h 1317661"/>
                    <a:gd name="connsiteX18" fmla="*/ 122404 w 348743"/>
                    <a:gd name="connsiteY18" fmla="*/ 57379 h 1317661"/>
                    <a:gd name="connsiteX19" fmla="*/ 147872 w 348743"/>
                    <a:gd name="connsiteY19" fmla="*/ 22851 h 1317661"/>
                    <a:gd name="connsiteX20" fmla="*/ 190208 w 348743"/>
                    <a:gd name="connsiteY20" fmla="*/ 36083 h 1317661"/>
                    <a:gd name="connsiteX21" fmla="*/ 220123 w 348743"/>
                    <a:gd name="connsiteY21" fmla="*/ 442 h 1317661"/>
                    <a:gd name="connsiteX0" fmla="*/ 220123 w 352133"/>
                    <a:gd name="connsiteY0" fmla="*/ 442 h 1317661"/>
                    <a:gd name="connsiteX1" fmla="*/ 259486 w 352133"/>
                    <a:gd name="connsiteY1" fmla="*/ 34977 h 1317661"/>
                    <a:gd name="connsiteX2" fmla="*/ 276313 w 352133"/>
                    <a:gd name="connsiteY2" fmla="*/ 112193 h 1317661"/>
                    <a:gd name="connsiteX3" fmla="*/ 344905 w 352133"/>
                    <a:gd name="connsiteY3" fmla="*/ 77800 h 1317661"/>
                    <a:gd name="connsiteX4" fmla="*/ 333463 w 352133"/>
                    <a:gd name="connsiteY4" fmla="*/ 211948 h 1317661"/>
                    <a:gd name="connsiteX5" fmla="*/ 278330 w 352133"/>
                    <a:gd name="connsiteY5" fmla="*/ 319645 h 1317661"/>
                    <a:gd name="connsiteX6" fmla="*/ 244900 w 352133"/>
                    <a:gd name="connsiteY6" fmla="*/ 367595 h 1317661"/>
                    <a:gd name="connsiteX7" fmla="*/ 277689 w 352133"/>
                    <a:gd name="connsiteY7" fmla="*/ 1172526 h 1317661"/>
                    <a:gd name="connsiteX8" fmla="*/ 160064 w 352133"/>
                    <a:gd name="connsiteY8" fmla="*/ 1317661 h 1317661"/>
                    <a:gd name="connsiteX9" fmla="*/ 160065 w 352133"/>
                    <a:gd name="connsiteY9" fmla="*/ 1317660 h 1317661"/>
                    <a:gd name="connsiteX10" fmla="*/ 42440 w 352133"/>
                    <a:gd name="connsiteY10" fmla="*/ 1172525 h 1317661"/>
                    <a:gd name="connsiteX11" fmla="*/ 83670 w 352133"/>
                    <a:gd name="connsiteY11" fmla="*/ 380423 h 1317661"/>
                    <a:gd name="connsiteX12" fmla="*/ 81424 w 352133"/>
                    <a:gd name="connsiteY12" fmla="*/ 380500 h 1317661"/>
                    <a:gd name="connsiteX13" fmla="*/ 53741 w 352133"/>
                    <a:gd name="connsiteY13" fmla="*/ 373243 h 1317661"/>
                    <a:gd name="connsiteX14" fmla="*/ 4164 w 352133"/>
                    <a:gd name="connsiteY14" fmla="*/ 276123 h 1317661"/>
                    <a:gd name="connsiteX15" fmla="*/ 19380 w 352133"/>
                    <a:gd name="connsiteY15" fmla="*/ 105840 h 1317661"/>
                    <a:gd name="connsiteX16" fmla="*/ 55609 w 352133"/>
                    <a:gd name="connsiteY16" fmla="*/ 80993 h 1317661"/>
                    <a:gd name="connsiteX17" fmla="*/ 82873 w 352133"/>
                    <a:gd name="connsiteY17" fmla="*/ 48590 h 1317661"/>
                    <a:gd name="connsiteX18" fmla="*/ 122404 w 352133"/>
                    <a:gd name="connsiteY18" fmla="*/ 57379 h 1317661"/>
                    <a:gd name="connsiteX19" fmla="*/ 147872 w 352133"/>
                    <a:gd name="connsiteY19" fmla="*/ 22851 h 1317661"/>
                    <a:gd name="connsiteX20" fmla="*/ 190208 w 352133"/>
                    <a:gd name="connsiteY20" fmla="*/ 36083 h 1317661"/>
                    <a:gd name="connsiteX21" fmla="*/ 220123 w 352133"/>
                    <a:gd name="connsiteY21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3670 w 353312"/>
                    <a:gd name="connsiteY10" fmla="*/ 380423 h 1317661"/>
                    <a:gd name="connsiteX11" fmla="*/ 81424 w 353312"/>
                    <a:gd name="connsiteY11" fmla="*/ 380500 h 1317661"/>
                    <a:gd name="connsiteX12" fmla="*/ 53741 w 353312"/>
                    <a:gd name="connsiteY12" fmla="*/ 373243 h 1317661"/>
                    <a:gd name="connsiteX13" fmla="*/ 4164 w 353312"/>
                    <a:gd name="connsiteY13" fmla="*/ 276123 h 1317661"/>
                    <a:gd name="connsiteX14" fmla="*/ 19380 w 353312"/>
                    <a:gd name="connsiteY14" fmla="*/ 105840 h 1317661"/>
                    <a:gd name="connsiteX15" fmla="*/ 55609 w 353312"/>
                    <a:gd name="connsiteY15" fmla="*/ 80993 h 1317661"/>
                    <a:gd name="connsiteX16" fmla="*/ 82873 w 353312"/>
                    <a:gd name="connsiteY16" fmla="*/ 48590 h 1317661"/>
                    <a:gd name="connsiteX17" fmla="*/ 122404 w 353312"/>
                    <a:gd name="connsiteY17" fmla="*/ 57379 h 1317661"/>
                    <a:gd name="connsiteX18" fmla="*/ 147872 w 353312"/>
                    <a:gd name="connsiteY18" fmla="*/ 22851 h 1317661"/>
                    <a:gd name="connsiteX19" fmla="*/ 190208 w 353312"/>
                    <a:gd name="connsiteY19" fmla="*/ 36083 h 1317661"/>
                    <a:gd name="connsiteX20" fmla="*/ 220123 w 353312"/>
                    <a:gd name="connsiteY20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3670 w 353312"/>
                    <a:gd name="connsiteY10" fmla="*/ 380423 h 1317661"/>
                    <a:gd name="connsiteX11" fmla="*/ 81424 w 353312"/>
                    <a:gd name="connsiteY11" fmla="*/ 380500 h 1317661"/>
                    <a:gd name="connsiteX12" fmla="*/ 53741 w 353312"/>
                    <a:gd name="connsiteY12" fmla="*/ 373243 h 1317661"/>
                    <a:gd name="connsiteX13" fmla="*/ 4164 w 353312"/>
                    <a:gd name="connsiteY13" fmla="*/ 276123 h 1317661"/>
                    <a:gd name="connsiteX14" fmla="*/ 19380 w 353312"/>
                    <a:gd name="connsiteY14" fmla="*/ 105840 h 1317661"/>
                    <a:gd name="connsiteX15" fmla="*/ 55609 w 353312"/>
                    <a:gd name="connsiteY15" fmla="*/ 80993 h 1317661"/>
                    <a:gd name="connsiteX16" fmla="*/ 82873 w 353312"/>
                    <a:gd name="connsiteY16" fmla="*/ 48590 h 1317661"/>
                    <a:gd name="connsiteX17" fmla="*/ 122404 w 353312"/>
                    <a:gd name="connsiteY17" fmla="*/ 57379 h 1317661"/>
                    <a:gd name="connsiteX18" fmla="*/ 147872 w 353312"/>
                    <a:gd name="connsiteY18" fmla="*/ 22851 h 1317661"/>
                    <a:gd name="connsiteX19" fmla="*/ 190208 w 353312"/>
                    <a:gd name="connsiteY19" fmla="*/ 36083 h 1317661"/>
                    <a:gd name="connsiteX20" fmla="*/ 220123 w 353312"/>
                    <a:gd name="connsiteY20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1424 w 353312"/>
                    <a:gd name="connsiteY10" fmla="*/ 380500 h 1317661"/>
                    <a:gd name="connsiteX11" fmla="*/ 53741 w 353312"/>
                    <a:gd name="connsiteY11" fmla="*/ 373243 h 1317661"/>
                    <a:gd name="connsiteX12" fmla="*/ 4164 w 353312"/>
                    <a:gd name="connsiteY12" fmla="*/ 276123 h 1317661"/>
                    <a:gd name="connsiteX13" fmla="*/ 19380 w 353312"/>
                    <a:gd name="connsiteY13" fmla="*/ 105840 h 1317661"/>
                    <a:gd name="connsiteX14" fmla="*/ 55609 w 353312"/>
                    <a:gd name="connsiteY14" fmla="*/ 80993 h 1317661"/>
                    <a:gd name="connsiteX15" fmla="*/ 82873 w 353312"/>
                    <a:gd name="connsiteY15" fmla="*/ 48590 h 1317661"/>
                    <a:gd name="connsiteX16" fmla="*/ 122404 w 353312"/>
                    <a:gd name="connsiteY16" fmla="*/ 57379 h 1317661"/>
                    <a:gd name="connsiteX17" fmla="*/ 147872 w 353312"/>
                    <a:gd name="connsiteY17" fmla="*/ 22851 h 1317661"/>
                    <a:gd name="connsiteX18" fmla="*/ 190208 w 353312"/>
                    <a:gd name="connsiteY18" fmla="*/ 36083 h 1317661"/>
                    <a:gd name="connsiteX19" fmla="*/ 220123 w 353312"/>
                    <a:gd name="connsiteY19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1424 w 353312"/>
                    <a:gd name="connsiteY10" fmla="*/ 380500 h 1317661"/>
                    <a:gd name="connsiteX11" fmla="*/ 53741 w 353312"/>
                    <a:gd name="connsiteY11" fmla="*/ 373243 h 1317661"/>
                    <a:gd name="connsiteX12" fmla="*/ 4164 w 353312"/>
                    <a:gd name="connsiteY12" fmla="*/ 276123 h 1317661"/>
                    <a:gd name="connsiteX13" fmla="*/ 19380 w 353312"/>
                    <a:gd name="connsiteY13" fmla="*/ 105840 h 1317661"/>
                    <a:gd name="connsiteX14" fmla="*/ 55609 w 353312"/>
                    <a:gd name="connsiteY14" fmla="*/ 80993 h 1317661"/>
                    <a:gd name="connsiteX15" fmla="*/ 82873 w 353312"/>
                    <a:gd name="connsiteY15" fmla="*/ 48590 h 1317661"/>
                    <a:gd name="connsiteX16" fmla="*/ 122404 w 353312"/>
                    <a:gd name="connsiteY16" fmla="*/ 57379 h 1317661"/>
                    <a:gd name="connsiteX17" fmla="*/ 147872 w 353312"/>
                    <a:gd name="connsiteY17" fmla="*/ 22851 h 1317661"/>
                    <a:gd name="connsiteX18" fmla="*/ 190208 w 353312"/>
                    <a:gd name="connsiteY18" fmla="*/ 36083 h 1317661"/>
                    <a:gd name="connsiteX19" fmla="*/ 220123 w 353312"/>
                    <a:gd name="connsiteY19" fmla="*/ 442 h 1317661"/>
                    <a:gd name="connsiteX0" fmla="*/ 222181 w 355370"/>
                    <a:gd name="connsiteY0" fmla="*/ 442 h 1317661"/>
                    <a:gd name="connsiteX1" fmla="*/ 261544 w 355370"/>
                    <a:gd name="connsiteY1" fmla="*/ 34977 h 1317661"/>
                    <a:gd name="connsiteX2" fmla="*/ 278371 w 355370"/>
                    <a:gd name="connsiteY2" fmla="*/ 112193 h 1317661"/>
                    <a:gd name="connsiteX3" fmla="*/ 346963 w 355370"/>
                    <a:gd name="connsiteY3" fmla="*/ 77800 h 1317661"/>
                    <a:gd name="connsiteX4" fmla="*/ 335521 w 355370"/>
                    <a:gd name="connsiteY4" fmla="*/ 211948 h 1317661"/>
                    <a:gd name="connsiteX5" fmla="*/ 246958 w 355370"/>
                    <a:gd name="connsiteY5" fmla="*/ 367595 h 1317661"/>
                    <a:gd name="connsiteX6" fmla="*/ 279747 w 355370"/>
                    <a:gd name="connsiteY6" fmla="*/ 1172526 h 1317661"/>
                    <a:gd name="connsiteX7" fmla="*/ 162122 w 355370"/>
                    <a:gd name="connsiteY7" fmla="*/ 1317661 h 1317661"/>
                    <a:gd name="connsiteX8" fmla="*/ 162123 w 355370"/>
                    <a:gd name="connsiteY8" fmla="*/ 1317660 h 1317661"/>
                    <a:gd name="connsiteX9" fmla="*/ 44498 w 355370"/>
                    <a:gd name="connsiteY9" fmla="*/ 1172525 h 1317661"/>
                    <a:gd name="connsiteX10" fmla="*/ 83482 w 355370"/>
                    <a:gd name="connsiteY10" fmla="*/ 380500 h 1317661"/>
                    <a:gd name="connsiteX11" fmla="*/ 53595 w 355370"/>
                    <a:gd name="connsiteY11" fmla="*/ 354778 h 1317661"/>
                    <a:gd name="connsiteX12" fmla="*/ 6222 w 355370"/>
                    <a:gd name="connsiteY12" fmla="*/ 276123 h 1317661"/>
                    <a:gd name="connsiteX13" fmla="*/ 21438 w 355370"/>
                    <a:gd name="connsiteY13" fmla="*/ 105840 h 1317661"/>
                    <a:gd name="connsiteX14" fmla="*/ 57667 w 355370"/>
                    <a:gd name="connsiteY14" fmla="*/ 80993 h 1317661"/>
                    <a:gd name="connsiteX15" fmla="*/ 84931 w 355370"/>
                    <a:gd name="connsiteY15" fmla="*/ 48590 h 1317661"/>
                    <a:gd name="connsiteX16" fmla="*/ 124462 w 355370"/>
                    <a:gd name="connsiteY16" fmla="*/ 57379 h 1317661"/>
                    <a:gd name="connsiteX17" fmla="*/ 149930 w 355370"/>
                    <a:gd name="connsiteY17" fmla="*/ 22851 h 1317661"/>
                    <a:gd name="connsiteX18" fmla="*/ 192266 w 355370"/>
                    <a:gd name="connsiteY18" fmla="*/ 36083 h 1317661"/>
                    <a:gd name="connsiteX19" fmla="*/ 222181 w 355370"/>
                    <a:gd name="connsiteY19" fmla="*/ 442 h 1317661"/>
                    <a:gd name="connsiteX0" fmla="*/ 222181 w 355370"/>
                    <a:gd name="connsiteY0" fmla="*/ 442 h 1317661"/>
                    <a:gd name="connsiteX1" fmla="*/ 261544 w 355370"/>
                    <a:gd name="connsiteY1" fmla="*/ 34977 h 1317661"/>
                    <a:gd name="connsiteX2" fmla="*/ 278371 w 355370"/>
                    <a:gd name="connsiteY2" fmla="*/ 112193 h 1317661"/>
                    <a:gd name="connsiteX3" fmla="*/ 346963 w 355370"/>
                    <a:gd name="connsiteY3" fmla="*/ 77800 h 1317661"/>
                    <a:gd name="connsiteX4" fmla="*/ 335521 w 355370"/>
                    <a:gd name="connsiteY4" fmla="*/ 211948 h 1317661"/>
                    <a:gd name="connsiteX5" fmla="*/ 246958 w 355370"/>
                    <a:gd name="connsiteY5" fmla="*/ 367595 h 1317661"/>
                    <a:gd name="connsiteX6" fmla="*/ 279747 w 355370"/>
                    <a:gd name="connsiteY6" fmla="*/ 1172526 h 1317661"/>
                    <a:gd name="connsiteX7" fmla="*/ 162122 w 355370"/>
                    <a:gd name="connsiteY7" fmla="*/ 1317661 h 1317661"/>
                    <a:gd name="connsiteX8" fmla="*/ 162123 w 355370"/>
                    <a:gd name="connsiteY8" fmla="*/ 1317660 h 1317661"/>
                    <a:gd name="connsiteX9" fmla="*/ 44498 w 355370"/>
                    <a:gd name="connsiteY9" fmla="*/ 1172525 h 1317661"/>
                    <a:gd name="connsiteX10" fmla="*/ 83482 w 355370"/>
                    <a:gd name="connsiteY10" fmla="*/ 380500 h 1317661"/>
                    <a:gd name="connsiteX11" fmla="*/ 53595 w 355370"/>
                    <a:gd name="connsiteY11" fmla="*/ 354778 h 1317661"/>
                    <a:gd name="connsiteX12" fmla="*/ 6222 w 355370"/>
                    <a:gd name="connsiteY12" fmla="*/ 276123 h 1317661"/>
                    <a:gd name="connsiteX13" fmla="*/ 21438 w 355370"/>
                    <a:gd name="connsiteY13" fmla="*/ 105840 h 1317661"/>
                    <a:gd name="connsiteX14" fmla="*/ 57667 w 355370"/>
                    <a:gd name="connsiteY14" fmla="*/ 80993 h 1317661"/>
                    <a:gd name="connsiteX15" fmla="*/ 84931 w 355370"/>
                    <a:gd name="connsiteY15" fmla="*/ 48590 h 1317661"/>
                    <a:gd name="connsiteX16" fmla="*/ 124462 w 355370"/>
                    <a:gd name="connsiteY16" fmla="*/ 57379 h 1317661"/>
                    <a:gd name="connsiteX17" fmla="*/ 149930 w 355370"/>
                    <a:gd name="connsiteY17" fmla="*/ 22851 h 1317661"/>
                    <a:gd name="connsiteX18" fmla="*/ 192266 w 355370"/>
                    <a:gd name="connsiteY18" fmla="*/ 36083 h 1317661"/>
                    <a:gd name="connsiteX19" fmla="*/ 222181 w 355370"/>
                    <a:gd name="connsiteY19" fmla="*/ 442 h 1317661"/>
                    <a:gd name="connsiteX0" fmla="*/ 222181 w 355370"/>
                    <a:gd name="connsiteY0" fmla="*/ 442 h 1317661"/>
                    <a:gd name="connsiteX1" fmla="*/ 261544 w 355370"/>
                    <a:gd name="connsiteY1" fmla="*/ 34977 h 1317661"/>
                    <a:gd name="connsiteX2" fmla="*/ 278371 w 355370"/>
                    <a:gd name="connsiteY2" fmla="*/ 112193 h 1317661"/>
                    <a:gd name="connsiteX3" fmla="*/ 346963 w 355370"/>
                    <a:gd name="connsiteY3" fmla="*/ 77800 h 1317661"/>
                    <a:gd name="connsiteX4" fmla="*/ 335521 w 355370"/>
                    <a:gd name="connsiteY4" fmla="*/ 211948 h 1317661"/>
                    <a:gd name="connsiteX5" fmla="*/ 246958 w 355370"/>
                    <a:gd name="connsiteY5" fmla="*/ 367595 h 1317661"/>
                    <a:gd name="connsiteX6" fmla="*/ 279747 w 355370"/>
                    <a:gd name="connsiteY6" fmla="*/ 1172526 h 1317661"/>
                    <a:gd name="connsiteX7" fmla="*/ 162122 w 355370"/>
                    <a:gd name="connsiteY7" fmla="*/ 1317661 h 1317661"/>
                    <a:gd name="connsiteX8" fmla="*/ 162123 w 355370"/>
                    <a:gd name="connsiteY8" fmla="*/ 1317660 h 1317661"/>
                    <a:gd name="connsiteX9" fmla="*/ 44498 w 355370"/>
                    <a:gd name="connsiteY9" fmla="*/ 1172525 h 1317661"/>
                    <a:gd name="connsiteX10" fmla="*/ 83482 w 355370"/>
                    <a:gd name="connsiteY10" fmla="*/ 380500 h 1317661"/>
                    <a:gd name="connsiteX11" fmla="*/ 53595 w 355370"/>
                    <a:gd name="connsiteY11" fmla="*/ 354778 h 1317661"/>
                    <a:gd name="connsiteX12" fmla="*/ 6222 w 355370"/>
                    <a:gd name="connsiteY12" fmla="*/ 276123 h 1317661"/>
                    <a:gd name="connsiteX13" fmla="*/ 21438 w 355370"/>
                    <a:gd name="connsiteY13" fmla="*/ 105840 h 1317661"/>
                    <a:gd name="connsiteX14" fmla="*/ 57667 w 355370"/>
                    <a:gd name="connsiteY14" fmla="*/ 80993 h 1317661"/>
                    <a:gd name="connsiteX15" fmla="*/ 84931 w 355370"/>
                    <a:gd name="connsiteY15" fmla="*/ 48590 h 1317661"/>
                    <a:gd name="connsiteX16" fmla="*/ 124462 w 355370"/>
                    <a:gd name="connsiteY16" fmla="*/ 57379 h 1317661"/>
                    <a:gd name="connsiteX17" fmla="*/ 149930 w 355370"/>
                    <a:gd name="connsiteY17" fmla="*/ 22851 h 1317661"/>
                    <a:gd name="connsiteX18" fmla="*/ 192266 w 355370"/>
                    <a:gd name="connsiteY18" fmla="*/ 36083 h 1317661"/>
                    <a:gd name="connsiteX19" fmla="*/ 222181 w 355370"/>
                    <a:gd name="connsiteY19" fmla="*/ 442 h 1317661"/>
                    <a:gd name="connsiteX0" fmla="*/ 221603 w 354792"/>
                    <a:gd name="connsiteY0" fmla="*/ 442 h 1317661"/>
                    <a:gd name="connsiteX1" fmla="*/ 260966 w 354792"/>
                    <a:gd name="connsiteY1" fmla="*/ 34977 h 1317661"/>
                    <a:gd name="connsiteX2" fmla="*/ 277793 w 354792"/>
                    <a:gd name="connsiteY2" fmla="*/ 112193 h 1317661"/>
                    <a:gd name="connsiteX3" fmla="*/ 346385 w 354792"/>
                    <a:gd name="connsiteY3" fmla="*/ 77800 h 1317661"/>
                    <a:gd name="connsiteX4" fmla="*/ 334943 w 354792"/>
                    <a:gd name="connsiteY4" fmla="*/ 211948 h 1317661"/>
                    <a:gd name="connsiteX5" fmla="*/ 246380 w 354792"/>
                    <a:gd name="connsiteY5" fmla="*/ 367595 h 1317661"/>
                    <a:gd name="connsiteX6" fmla="*/ 279169 w 354792"/>
                    <a:gd name="connsiteY6" fmla="*/ 1172526 h 1317661"/>
                    <a:gd name="connsiteX7" fmla="*/ 161544 w 354792"/>
                    <a:gd name="connsiteY7" fmla="*/ 1317661 h 1317661"/>
                    <a:gd name="connsiteX8" fmla="*/ 161545 w 354792"/>
                    <a:gd name="connsiteY8" fmla="*/ 1317660 h 1317661"/>
                    <a:gd name="connsiteX9" fmla="*/ 43920 w 354792"/>
                    <a:gd name="connsiteY9" fmla="*/ 1172525 h 1317661"/>
                    <a:gd name="connsiteX10" fmla="*/ 82904 w 354792"/>
                    <a:gd name="connsiteY10" fmla="*/ 380500 h 1317661"/>
                    <a:gd name="connsiteX11" fmla="*/ 44201 w 354792"/>
                    <a:gd name="connsiteY11" fmla="*/ 353624 h 1317661"/>
                    <a:gd name="connsiteX12" fmla="*/ 5644 w 354792"/>
                    <a:gd name="connsiteY12" fmla="*/ 276123 h 1317661"/>
                    <a:gd name="connsiteX13" fmla="*/ 20860 w 354792"/>
                    <a:gd name="connsiteY13" fmla="*/ 105840 h 1317661"/>
                    <a:gd name="connsiteX14" fmla="*/ 57089 w 354792"/>
                    <a:gd name="connsiteY14" fmla="*/ 80993 h 1317661"/>
                    <a:gd name="connsiteX15" fmla="*/ 84353 w 354792"/>
                    <a:gd name="connsiteY15" fmla="*/ 48590 h 1317661"/>
                    <a:gd name="connsiteX16" fmla="*/ 123884 w 354792"/>
                    <a:gd name="connsiteY16" fmla="*/ 57379 h 1317661"/>
                    <a:gd name="connsiteX17" fmla="*/ 149352 w 354792"/>
                    <a:gd name="connsiteY17" fmla="*/ 22851 h 1317661"/>
                    <a:gd name="connsiteX18" fmla="*/ 191688 w 354792"/>
                    <a:gd name="connsiteY18" fmla="*/ 36083 h 1317661"/>
                    <a:gd name="connsiteX19" fmla="*/ 221603 w 354792"/>
                    <a:gd name="connsiteY19" fmla="*/ 442 h 1317661"/>
                    <a:gd name="connsiteX0" fmla="*/ 221603 w 354792"/>
                    <a:gd name="connsiteY0" fmla="*/ 442 h 1317661"/>
                    <a:gd name="connsiteX1" fmla="*/ 260966 w 354792"/>
                    <a:gd name="connsiteY1" fmla="*/ 34977 h 1317661"/>
                    <a:gd name="connsiteX2" fmla="*/ 277793 w 354792"/>
                    <a:gd name="connsiteY2" fmla="*/ 112193 h 1317661"/>
                    <a:gd name="connsiteX3" fmla="*/ 346385 w 354792"/>
                    <a:gd name="connsiteY3" fmla="*/ 77800 h 1317661"/>
                    <a:gd name="connsiteX4" fmla="*/ 334943 w 354792"/>
                    <a:gd name="connsiteY4" fmla="*/ 211948 h 1317661"/>
                    <a:gd name="connsiteX5" fmla="*/ 246380 w 354792"/>
                    <a:gd name="connsiteY5" fmla="*/ 367595 h 1317661"/>
                    <a:gd name="connsiteX6" fmla="*/ 279169 w 354792"/>
                    <a:gd name="connsiteY6" fmla="*/ 1172526 h 1317661"/>
                    <a:gd name="connsiteX7" fmla="*/ 161544 w 354792"/>
                    <a:gd name="connsiteY7" fmla="*/ 1317661 h 1317661"/>
                    <a:gd name="connsiteX8" fmla="*/ 161545 w 354792"/>
                    <a:gd name="connsiteY8" fmla="*/ 1317660 h 1317661"/>
                    <a:gd name="connsiteX9" fmla="*/ 43920 w 354792"/>
                    <a:gd name="connsiteY9" fmla="*/ 1172525 h 1317661"/>
                    <a:gd name="connsiteX10" fmla="*/ 82904 w 354792"/>
                    <a:gd name="connsiteY10" fmla="*/ 380500 h 1317661"/>
                    <a:gd name="connsiteX11" fmla="*/ 44201 w 354792"/>
                    <a:gd name="connsiteY11" fmla="*/ 353624 h 1317661"/>
                    <a:gd name="connsiteX12" fmla="*/ 5644 w 354792"/>
                    <a:gd name="connsiteY12" fmla="*/ 276123 h 1317661"/>
                    <a:gd name="connsiteX13" fmla="*/ 20860 w 354792"/>
                    <a:gd name="connsiteY13" fmla="*/ 105840 h 1317661"/>
                    <a:gd name="connsiteX14" fmla="*/ 57089 w 354792"/>
                    <a:gd name="connsiteY14" fmla="*/ 80993 h 1317661"/>
                    <a:gd name="connsiteX15" fmla="*/ 84353 w 354792"/>
                    <a:gd name="connsiteY15" fmla="*/ 48590 h 1317661"/>
                    <a:gd name="connsiteX16" fmla="*/ 123884 w 354792"/>
                    <a:gd name="connsiteY16" fmla="*/ 57379 h 1317661"/>
                    <a:gd name="connsiteX17" fmla="*/ 149352 w 354792"/>
                    <a:gd name="connsiteY17" fmla="*/ 22851 h 1317661"/>
                    <a:gd name="connsiteX18" fmla="*/ 191688 w 354792"/>
                    <a:gd name="connsiteY18" fmla="*/ 36083 h 1317661"/>
                    <a:gd name="connsiteX19" fmla="*/ 221603 w 354792"/>
                    <a:gd name="connsiteY19" fmla="*/ 442 h 1317661"/>
                    <a:gd name="connsiteX0" fmla="*/ 218900 w 352089"/>
                    <a:gd name="connsiteY0" fmla="*/ 442 h 1317661"/>
                    <a:gd name="connsiteX1" fmla="*/ 258263 w 352089"/>
                    <a:gd name="connsiteY1" fmla="*/ 34977 h 1317661"/>
                    <a:gd name="connsiteX2" fmla="*/ 275090 w 352089"/>
                    <a:gd name="connsiteY2" fmla="*/ 112193 h 1317661"/>
                    <a:gd name="connsiteX3" fmla="*/ 343682 w 352089"/>
                    <a:gd name="connsiteY3" fmla="*/ 77800 h 1317661"/>
                    <a:gd name="connsiteX4" fmla="*/ 332240 w 352089"/>
                    <a:gd name="connsiteY4" fmla="*/ 211948 h 1317661"/>
                    <a:gd name="connsiteX5" fmla="*/ 243677 w 352089"/>
                    <a:gd name="connsiteY5" fmla="*/ 367595 h 1317661"/>
                    <a:gd name="connsiteX6" fmla="*/ 276466 w 352089"/>
                    <a:gd name="connsiteY6" fmla="*/ 1172526 h 1317661"/>
                    <a:gd name="connsiteX7" fmla="*/ 158841 w 352089"/>
                    <a:gd name="connsiteY7" fmla="*/ 1317661 h 1317661"/>
                    <a:gd name="connsiteX8" fmla="*/ 158842 w 352089"/>
                    <a:gd name="connsiteY8" fmla="*/ 1317660 h 1317661"/>
                    <a:gd name="connsiteX9" fmla="*/ 41217 w 352089"/>
                    <a:gd name="connsiteY9" fmla="*/ 1172525 h 1317661"/>
                    <a:gd name="connsiteX10" fmla="*/ 80201 w 352089"/>
                    <a:gd name="connsiteY10" fmla="*/ 380500 h 1317661"/>
                    <a:gd name="connsiteX11" fmla="*/ 41498 w 352089"/>
                    <a:gd name="connsiteY11" fmla="*/ 353624 h 1317661"/>
                    <a:gd name="connsiteX12" fmla="*/ 737 w 352089"/>
                    <a:gd name="connsiteY12" fmla="*/ 236884 h 1317661"/>
                    <a:gd name="connsiteX13" fmla="*/ 18157 w 352089"/>
                    <a:gd name="connsiteY13" fmla="*/ 105840 h 1317661"/>
                    <a:gd name="connsiteX14" fmla="*/ 54386 w 352089"/>
                    <a:gd name="connsiteY14" fmla="*/ 80993 h 1317661"/>
                    <a:gd name="connsiteX15" fmla="*/ 81650 w 352089"/>
                    <a:gd name="connsiteY15" fmla="*/ 48590 h 1317661"/>
                    <a:gd name="connsiteX16" fmla="*/ 121181 w 352089"/>
                    <a:gd name="connsiteY16" fmla="*/ 57379 h 1317661"/>
                    <a:gd name="connsiteX17" fmla="*/ 146649 w 352089"/>
                    <a:gd name="connsiteY17" fmla="*/ 22851 h 1317661"/>
                    <a:gd name="connsiteX18" fmla="*/ 188985 w 352089"/>
                    <a:gd name="connsiteY18" fmla="*/ 36083 h 1317661"/>
                    <a:gd name="connsiteX19" fmla="*/ 218900 w 352089"/>
                    <a:gd name="connsiteY19" fmla="*/ 442 h 1317661"/>
                    <a:gd name="connsiteX0" fmla="*/ 220365 w 353554"/>
                    <a:gd name="connsiteY0" fmla="*/ 442 h 1317661"/>
                    <a:gd name="connsiteX1" fmla="*/ 259728 w 353554"/>
                    <a:gd name="connsiteY1" fmla="*/ 34977 h 1317661"/>
                    <a:gd name="connsiteX2" fmla="*/ 276555 w 353554"/>
                    <a:gd name="connsiteY2" fmla="*/ 112193 h 1317661"/>
                    <a:gd name="connsiteX3" fmla="*/ 345147 w 353554"/>
                    <a:gd name="connsiteY3" fmla="*/ 77800 h 1317661"/>
                    <a:gd name="connsiteX4" fmla="*/ 333705 w 353554"/>
                    <a:gd name="connsiteY4" fmla="*/ 211948 h 1317661"/>
                    <a:gd name="connsiteX5" fmla="*/ 245142 w 353554"/>
                    <a:gd name="connsiteY5" fmla="*/ 367595 h 1317661"/>
                    <a:gd name="connsiteX6" fmla="*/ 277931 w 353554"/>
                    <a:gd name="connsiteY6" fmla="*/ 1172526 h 1317661"/>
                    <a:gd name="connsiteX7" fmla="*/ 160306 w 353554"/>
                    <a:gd name="connsiteY7" fmla="*/ 1317661 h 1317661"/>
                    <a:gd name="connsiteX8" fmla="*/ 160307 w 353554"/>
                    <a:gd name="connsiteY8" fmla="*/ 1317660 h 1317661"/>
                    <a:gd name="connsiteX9" fmla="*/ 42682 w 353554"/>
                    <a:gd name="connsiteY9" fmla="*/ 1172525 h 1317661"/>
                    <a:gd name="connsiteX10" fmla="*/ 81666 w 353554"/>
                    <a:gd name="connsiteY10" fmla="*/ 380500 h 1317661"/>
                    <a:gd name="connsiteX11" fmla="*/ 42963 w 353554"/>
                    <a:gd name="connsiteY11" fmla="*/ 353624 h 1317661"/>
                    <a:gd name="connsiteX12" fmla="*/ 2202 w 353554"/>
                    <a:gd name="connsiteY12" fmla="*/ 236884 h 1317661"/>
                    <a:gd name="connsiteX13" fmla="*/ 10806 w 353554"/>
                    <a:gd name="connsiteY13" fmla="*/ 101224 h 1317661"/>
                    <a:gd name="connsiteX14" fmla="*/ 55851 w 353554"/>
                    <a:gd name="connsiteY14" fmla="*/ 80993 h 1317661"/>
                    <a:gd name="connsiteX15" fmla="*/ 83115 w 353554"/>
                    <a:gd name="connsiteY15" fmla="*/ 48590 h 1317661"/>
                    <a:gd name="connsiteX16" fmla="*/ 122646 w 353554"/>
                    <a:gd name="connsiteY16" fmla="*/ 57379 h 1317661"/>
                    <a:gd name="connsiteX17" fmla="*/ 148114 w 353554"/>
                    <a:gd name="connsiteY17" fmla="*/ 22851 h 1317661"/>
                    <a:gd name="connsiteX18" fmla="*/ 190450 w 353554"/>
                    <a:gd name="connsiteY18" fmla="*/ 36083 h 1317661"/>
                    <a:gd name="connsiteX19" fmla="*/ 220365 w 353554"/>
                    <a:gd name="connsiteY19" fmla="*/ 442 h 1317661"/>
                    <a:gd name="connsiteX0" fmla="*/ 222626 w 355815"/>
                    <a:gd name="connsiteY0" fmla="*/ 442 h 1317661"/>
                    <a:gd name="connsiteX1" fmla="*/ 261989 w 355815"/>
                    <a:gd name="connsiteY1" fmla="*/ 34977 h 1317661"/>
                    <a:gd name="connsiteX2" fmla="*/ 278816 w 355815"/>
                    <a:gd name="connsiteY2" fmla="*/ 112193 h 1317661"/>
                    <a:gd name="connsiteX3" fmla="*/ 347408 w 355815"/>
                    <a:gd name="connsiteY3" fmla="*/ 77800 h 1317661"/>
                    <a:gd name="connsiteX4" fmla="*/ 335966 w 355815"/>
                    <a:gd name="connsiteY4" fmla="*/ 211948 h 1317661"/>
                    <a:gd name="connsiteX5" fmla="*/ 247403 w 355815"/>
                    <a:gd name="connsiteY5" fmla="*/ 367595 h 1317661"/>
                    <a:gd name="connsiteX6" fmla="*/ 280192 w 355815"/>
                    <a:gd name="connsiteY6" fmla="*/ 1172526 h 1317661"/>
                    <a:gd name="connsiteX7" fmla="*/ 162567 w 355815"/>
                    <a:gd name="connsiteY7" fmla="*/ 1317661 h 1317661"/>
                    <a:gd name="connsiteX8" fmla="*/ 162568 w 355815"/>
                    <a:gd name="connsiteY8" fmla="*/ 1317660 h 1317661"/>
                    <a:gd name="connsiteX9" fmla="*/ 44943 w 355815"/>
                    <a:gd name="connsiteY9" fmla="*/ 1172525 h 1317661"/>
                    <a:gd name="connsiteX10" fmla="*/ 83927 w 355815"/>
                    <a:gd name="connsiteY10" fmla="*/ 380500 h 1317661"/>
                    <a:gd name="connsiteX11" fmla="*/ 45224 w 355815"/>
                    <a:gd name="connsiteY11" fmla="*/ 353624 h 1317661"/>
                    <a:gd name="connsiteX12" fmla="*/ 4463 w 355815"/>
                    <a:gd name="connsiteY12" fmla="*/ 236884 h 1317661"/>
                    <a:gd name="connsiteX13" fmla="*/ 13067 w 355815"/>
                    <a:gd name="connsiteY13" fmla="*/ 101224 h 1317661"/>
                    <a:gd name="connsiteX14" fmla="*/ 58112 w 355815"/>
                    <a:gd name="connsiteY14" fmla="*/ 80993 h 1317661"/>
                    <a:gd name="connsiteX15" fmla="*/ 85376 w 355815"/>
                    <a:gd name="connsiteY15" fmla="*/ 48590 h 1317661"/>
                    <a:gd name="connsiteX16" fmla="*/ 124907 w 355815"/>
                    <a:gd name="connsiteY16" fmla="*/ 57379 h 1317661"/>
                    <a:gd name="connsiteX17" fmla="*/ 150375 w 355815"/>
                    <a:gd name="connsiteY17" fmla="*/ 22851 h 1317661"/>
                    <a:gd name="connsiteX18" fmla="*/ 192711 w 355815"/>
                    <a:gd name="connsiteY18" fmla="*/ 36083 h 1317661"/>
                    <a:gd name="connsiteX19" fmla="*/ 222626 w 355815"/>
                    <a:gd name="connsiteY19" fmla="*/ 442 h 1317661"/>
                    <a:gd name="connsiteX0" fmla="*/ 220434 w 353623"/>
                    <a:gd name="connsiteY0" fmla="*/ 442 h 1317661"/>
                    <a:gd name="connsiteX1" fmla="*/ 259797 w 353623"/>
                    <a:gd name="connsiteY1" fmla="*/ 34977 h 1317661"/>
                    <a:gd name="connsiteX2" fmla="*/ 276624 w 353623"/>
                    <a:gd name="connsiteY2" fmla="*/ 112193 h 1317661"/>
                    <a:gd name="connsiteX3" fmla="*/ 345216 w 353623"/>
                    <a:gd name="connsiteY3" fmla="*/ 77800 h 1317661"/>
                    <a:gd name="connsiteX4" fmla="*/ 333774 w 353623"/>
                    <a:gd name="connsiteY4" fmla="*/ 211948 h 1317661"/>
                    <a:gd name="connsiteX5" fmla="*/ 245211 w 353623"/>
                    <a:gd name="connsiteY5" fmla="*/ 367595 h 1317661"/>
                    <a:gd name="connsiteX6" fmla="*/ 278000 w 353623"/>
                    <a:gd name="connsiteY6" fmla="*/ 1172526 h 1317661"/>
                    <a:gd name="connsiteX7" fmla="*/ 160375 w 353623"/>
                    <a:gd name="connsiteY7" fmla="*/ 1317661 h 1317661"/>
                    <a:gd name="connsiteX8" fmla="*/ 160376 w 353623"/>
                    <a:gd name="connsiteY8" fmla="*/ 1317660 h 1317661"/>
                    <a:gd name="connsiteX9" fmla="*/ 42751 w 353623"/>
                    <a:gd name="connsiteY9" fmla="*/ 1172525 h 1317661"/>
                    <a:gd name="connsiteX10" fmla="*/ 81735 w 353623"/>
                    <a:gd name="connsiteY10" fmla="*/ 380500 h 1317661"/>
                    <a:gd name="connsiteX11" fmla="*/ 43032 w 353623"/>
                    <a:gd name="connsiteY11" fmla="*/ 353624 h 1317661"/>
                    <a:gd name="connsiteX12" fmla="*/ 2271 w 353623"/>
                    <a:gd name="connsiteY12" fmla="*/ 236884 h 1317661"/>
                    <a:gd name="connsiteX13" fmla="*/ 16385 w 353623"/>
                    <a:gd name="connsiteY13" fmla="*/ 89683 h 1317661"/>
                    <a:gd name="connsiteX14" fmla="*/ 55920 w 353623"/>
                    <a:gd name="connsiteY14" fmla="*/ 80993 h 1317661"/>
                    <a:gd name="connsiteX15" fmla="*/ 83184 w 353623"/>
                    <a:gd name="connsiteY15" fmla="*/ 48590 h 1317661"/>
                    <a:gd name="connsiteX16" fmla="*/ 122715 w 353623"/>
                    <a:gd name="connsiteY16" fmla="*/ 57379 h 1317661"/>
                    <a:gd name="connsiteX17" fmla="*/ 148183 w 353623"/>
                    <a:gd name="connsiteY17" fmla="*/ 22851 h 1317661"/>
                    <a:gd name="connsiteX18" fmla="*/ 190519 w 353623"/>
                    <a:gd name="connsiteY18" fmla="*/ 36083 h 1317661"/>
                    <a:gd name="connsiteX19" fmla="*/ 220434 w 353623"/>
                    <a:gd name="connsiteY19" fmla="*/ 442 h 1317661"/>
                    <a:gd name="connsiteX0" fmla="*/ 219340 w 352529"/>
                    <a:gd name="connsiteY0" fmla="*/ 442 h 1317661"/>
                    <a:gd name="connsiteX1" fmla="*/ 258703 w 352529"/>
                    <a:gd name="connsiteY1" fmla="*/ 34977 h 1317661"/>
                    <a:gd name="connsiteX2" fmla="*/ 275530 w 352529"/>
                    <a:gd name="connsiteY2" fmla="*/ 112193 h 1317661"/>
                    <a:gd name="connsiteX3" fmla="*/ 344122 w 352529"/>
                    <a:gd name="connsiteY3" fmla="*/ 77800 h 1317661"/>
                    <a:gd name="connsiteX4" fmla="*/ 332680 w 352529"/>
                    <a:gd name="connsiteY4" fmla="*/ 211948 h 1317661"/>
                    <a:gd name="connsiteX5" fmla="*/ 244117 w 352529"/>
                    <a:gd name="connsiteY5" fmla="*/ 367595 h 1317661"/>
                    <a:gd name="connsiteX6" fmla="*/ 276906 w 352529"/>
                    <a:gd name="connsiteY6" fmla="*/ 1172526 h 1317661"/>
                    <a:gd name="connsiteX7" fmla="*/ 159281 w 352529"/>
                    <a:gd name="connsiteY7" fmla="*/ 1317661 h 1317661"/>
                    <a:gd name="connsiteX8" fmla="*/ 159282 w 352529"/>
                    <a:gd name="connsiteY8" fmla="*/ 1317660 h 1317661"/>
                    <a:gd name="connsiteX9" fmla="*/ 41657 w 352529"/>
                    <a:gd name="connsiteY9" fmla="*/ 1172525 h 1317661"/>
                    <a:gd name="connsiteX10" fmla="*/ 80641 w 352529"/>
                    <a:gd name="connsiteY10" fmla="*/ 380500 h 1317661"/>
                    <a:gd name="connsiteX11" fmla="*/ 41938 w 352529"/>
                    <a:gd name="connsiteY11" fmla="*/ 353624 h 1317661"/>
                    <a:gd name="connsiteX12" fmla="*/ 1177 w 352529"/>
                    <a:gd name="connsiteY12" fmla="*/ 236884 h 1317661"/>
                    <a:gd name="connsiteX13" fmla="*/ 15291 w 352529"/>
                    <a:gd name="connsiteY13" fmla="*/ 89683 h 1317661"/>
                    <a:gd name="connsiteX14" fmla="*/ 59234 w 352529"/>
                    <a:gd name="connsiteY14" fmla="*/ 79838 h 1317661"/>
                    <a:gd name="connsiteX15" fmla="*/ 82090 w 352529"/>
                    <a:gd name="connsiteY15" fmla="*/ 48590 h 1317661"/>
                    <a:gd name="connsiteX16" fmla="*/ 121621 w 352529"/>
                    <a:gd name="connsiteY16" fmla="*/ 57379 h 1317661"/>
                    <a:gd name="connsiteX17" fmla="*/ 147089 w 352529"/>
                    <a:gd name="connsiteY17" fmla="*/ 22851 h 1317661"/>
                    <a:gd name="connsiteX18" fmla="*/ 189425 w 352529"/>
                    <a:gd name="connsiteY18" fmla="*/ 36083 h 1317661"/>
                    <a:gd name="connsiteX19" fmla="*/ 219340 w 352529"/>
                    <a:gd name="connsiteY19" fmla="*/ 442 h 1317661"/>
                    <a:gd name="connsiteX0" fmla="*/ 221398 w 354587"/>
                    <a:gd name="connsiteY0" fmla="*/ 442 h 1317661"/>
                    <a:gd name="connsiteX1" fmla="*/ 260761 w 354587"/>
                    <a:gd name="connsiteY1" fmla="*/ 34977 h 1317661"/>
                    <a:gd name="connsiteX2" fmla="*/ 277588 w 354587"/>
                    <a:gd name="connsiteY2" fmla="*/ 112193 h 1317661"/>
                    <a:gd name="connsiteX3" fmla="*/ 346180 w 354587"/>
                    <a:gd name="connsiteY3" fmla="*/ 77800 h 1317661"/>
                    <a:gd name="connsiteX4" fmla="*/ 334738 w 354587"/>
                    <a:gd name="connsiteY4" fmla="*/ 211948 h 1317661"/>
                    <a:gd name="connsiteX5" fmla="*/ 246175 w 354587"/>
                    <a:gd name="connsiteY5" fmla="*/ 367595 h 1317661"/>
                    <a:gd name="connsiteX6" fmla="*/ 278964 w 354587"/>
                    <a:gd name="connsiteY6" fmla="*/ 1172526 h 1317661"/>
                    <a:gd name="connsiteX7" fmla="*/ 161339 w 354587"/>
                    <a:gd name="connsiteY7" fmla="*/ 1317661 h 1317661"/>
                    <a:gd name="connsiteX8" fmla="*/ 161340 w 354587"/>
                    <a:gd name="connsiteY8" fmla="*/ 1317660 h 1317661"/>
                    <a:gd name="connsiteX9" fmla="*/ 43715 w 354587"/>
                    <a:gd name="connsiteY9" fmla="*/ 1172525 h 1317661"/>
                    <a:gd name="connsiteX10" fmla="*/ 82699 w 354587"/>
                    <a:gd name="connsiteY10" fmla="*/ 380500 h 1317661"/>
                    <a:gd name="connsiteX11" fmla="*/ 43996 w 354587"/>
                    <a:gd name="connsiteY11" fmla="*/ 353624 h 1317661"/>
                    <a:gd name="connsiteX12" fmla="*/ 3235 w 354587"/>
                    <a:gd name="connsiteY12" fmla="*/ 236884 h 1317661"/>
                    <a:gd name="connsiteX13" fmla="*/ 17349 w 354587"/>
                    <a:gd name="connsiteY13" fmla="*/ 89683 h 1317661"/>
                    <a:gd name="connsiteX14" fmla="*/ 61292 w 354587"/>
                    <a:gd name="connsiteY14" fmla="*/ 79838 h 1317661"/>
                    <a:gd name="connsiteX15" fmla="*/ 84148 w 354587"/>
                    <a:gd name="connsiteY15" fmla="*/ 48590 h 1317661"/>
                    <a:gd name="connsiteX16" fmla="*/ 123679 w 354587"/>
                    <a:gd name="connsiteY16" fmla="*/ 57379 h 1317661"/>
                    <a:gd name="connsiteX17" fmla="*/ 149147 w 354587"/>
                    <a:gd name="connsiteY17" fmla="*/ 22851 h 1317661"/>
                    <a:gd name="connsiteX18" fmla="*/ 191483 w 354587"/>
                    <a:gd name="connsiteY18" fmla="*/ 36083 h 1317661"/>
                    <a:gd name="connsiteX19" fmla="*/ 221398 w 354587"/>
                    <a:gd name="connsiteY19" fmla="*/ 442 h 1317661"/>
                    <a:gd name="connsiteX0" fmla="*/ 221239 w 354428"/>
                    <a:gd name="connsiteY0" fmla="*/ 442 h 1317661"/>
                    <a:gd name="connsiteX1" fmla="*/ 260602 w 354428"/>
                    <a:gd name="connsiteY1" fmla="*/ 34977 h 1317661"/>
                    <a:gd name="connsiteX2" fmla="*/ 277429 w 354428"/>
                    <a:gd name="connsiteY2" fmla="*/ 112193 h 1317661"/>
                    <a:gd name="connsiteX3" fmla="*/ 346021 w 354428"/>
                    <a:gd name="connsiteY3" fmla="*/ 77800 h 1317661"/>
                    <a:gd name="connsiteX4" fmla="*/ 334579 w 354428"/>
                    <a:gd name="connsiteY4" fmla="*/ 211948 h 1317661"/>
                    <a:gd name="connsiteX5" fmla="*/ 246016 w 354428"/>
                    <a:gd name="connsiteY5" fmla="*/ 367595 h 1317661"/>
                    <a:gd name="connsiteX6" fmla="*/ 278805 w 354428"/>
                    <a:gd name="connsiteY6" fmla="*/ 1172526 h 1317661"/>
                    <a:gd name="connsiteX7" fmla="*/ 161180 w 354428"/>
                    <a:gd name="connsiteY7" fmla="*/ 1317661 h 1317661"/>
                    <a:gd name="connsiteX8" fmla="*/ 161181 w 354428"/>
                    <a:gd name="connsiteY8" fmla="*/ 1317660 h 1317661"/>
                    <a:gd name="connsiteX9" fmla="*/ 43556 w 354428"/>
                    <a:gd name="connsiteY9" fmla="*/ 1172525 h 1317661"/>
                    <a:gd name="connsiteX10" fmla="*/ 82540 w 354428"/>
                    <a:gd name="connsiteY10" fmla="*/ 380500 h 1317661"/>
                    <a:gd name="connsiteX11" fmla="*/ 41633 w 354428"/>
                    <a:gd name="connsiteY11" fmla="*/ 342083 h 1317661"/>
                    <a:gd name="connsiteX12" fmla="*/ 3076 w 354428"/>
                    <a:gd name="connsiteY12" fmla="*/ 236884 h 1317661"/>
                    <a:gd name="connsiteX13" fmla="*/ 17190 w 354428"/>
                    <a:gd name="connsiteY13" fmla="*/ 89683 h 1317661"/>
                    <a:gd name="connsiteX14" fmla="*/ 61133 w 354428"/>
                    <a:gd name="connsiteY14" fmla="*/ 79838 h 1317661"/>
                    <a:gd name="connsiteX15" fmla="*/ 83989 w 354428"/>
                    <a:gd name="connsiteY15" fmla="*/ 48590 h 1317661"/>
                    <a:gd name="connsiteX16" fmla="*/ 123520 w 354428"/>
                    <a:gd name="connsiteY16" fmla="*/ 57379 h 1317661"/>
                    <a:gd name="connsiteX17" fmla="*/ 148988 w 354428"/>
                    <a:gd name="connsiteY17" fmla="*/ 22851 h 1317661"/>
                    <a:gd name="connsiteX18" fmla="*/ 191324 w 354428"/>
                    <a:gd name="connsiteY18" fmla="*/ 36083 h 1317661"/>
                    <a:gd name="connsiteX19" fmla="*/ 221239 w 354428"/>
                    <a:gd name="connsiteY19" fmla="*/ 442 h 1317661"/>
                    <a:gd name="connsiteX0" fmla="*/ 221239 w 354428"/>
                    <a:gd name="connsiteY0" fmla="*/ 442 h 1317661"/>
                    <a:gd name="connsiteX1" fmla="*/ 260602 w 354428"/>
                    <a:gd name="connsiteY1" fmla="*/ 34977 h 1317661"/>
                    <a:gd name="connsiteX2" fmla="*/ 277429 w 354428"/>
                    <a:gd name="connsiteY2" fmla="*/ 112193 h 1317661"/>
                    <a:gd name="connsiteX3" fmla="*/ 346021 w 354428"/>
                    <a:gd name="connsiteY3" fmla="*/ 77800 h 1317661"/>
                    <a:gd name="connsiteX4" fmla="*/ 334579 w 354428"/>
                    <a:gd name="connsiteY4" fmla="*/ 211948 h 1317661"/>
                    <a:gd name="connsiteX5" fmla="*/ 246016 w 354428"/>
                    <a:gd name="connsiteY5" fmla="*/ 367595 h 1317661"/>
                    <a:gd name="connsiteX6" fmla="*/ 278805 w 354428"/>
                    <a:gd name="connsiteY6" fmla="*/ 1172526 h 1317661"/>
                    <a:gd name="connsiteX7" fmla="*/ 161180 w 354428"/>
                    <a:gd name="connsiteY7" fmla="*/ 1317661 h 1317661"/>
                    <a:gd name="connsiteX8" fmla="*/ 161181 w 354428"/>
                    <a:gd name="connsiteY8" fmla="*/ 1317660 h 1317661"/>
                    <a:gd name="connsiteX9" fmla="*/ 43556 w 354428"/>
                    <a:gd name="connsiteY9" fmla="*/ 1172525 h 1317661"/>
                    <a:gd name="connsiteX10" fmla="*/ 82540 w 354428"/>
                    <a:gd name="connsiteY10" fmla="*/ 380500 h 1317661"/>
                    <a:gd name="connsiteX11" fmla="*/ 41633 w 354428"/>
                    <a:gd name="connsiteY11" fmla="*/ 342083 h 1317661"/>
                    <a:gd name="connsiteX12" fmla="*/ 3076 w 354428"/>
                    <a:gd name="connsiteY12" fmla="*/ 236884 h 1317661"/>
                    <a:gd name="connsiteX13" fmla="*/ 17190 w 354428"/>
                    <a:gd name="connsiteY13" fmla="*/ 89683 h 1317661"/>
                    <a:gd name="connsiteX14" fmla="*/ 61133 w 354428"/>
                    <a:gd name="connsiteY14" fmla="*/ 79838 h 1317661"/>
                    <a:gd name="connsiteX15" fmla="*/ 83989 w 354428"/>
                    <a:gd name="connsiteY15" fmla="*/ 48590 h 1317661"/>
                    <a:gd name="connsiteX16" fmla="*/ 123520 w 354428"/>
                    <a:gd name="connsiteY16" fmla="*/ 57379 h 1317661"/>
                    <a:gd name="connsiteX17" fmla="*/ 148988 w 354428"/>
                    <a:gd name="connsiteY17" fmla="*/ 22851 h 1317661"/>
                    <a:gd name="connsiteX18" fmla="*/ 191324 w 354428"/>
                    <a:gd name="connsiteY18" fmla="*/ 36083 h 1317661"/>
                    <a:gd name="connsiteX19" fmla="*/ 221239 w 354428"/>
                    <a:gd name="connsiteY19" fmla="*/ 442 h 1317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4428" h="1317661">
                      <a:moveTo>
                        <a:pt x="221239" y="442"/>
                      </a:moveTo>
                      <a:cubicBezTo>
                        <a:pt x="240499" y="-3204"/>
                        <a:pt x="251237" y="16352"/>
                        <a:pt x="260602" y="34977"/>
                      </a:cubicBezTo>
                      <a:cubicBezTo>
                        <a:pt x="269967" y="53602"/>
                        <a:pt x="265396" y="102555"/>
                        <a:pt x="277429" y="112193"/>
                      </a:cubicBezTo>
                      <a:cubicBezTo>
                        <a:pt x="300481" y="95288"/>
                        <a:pt x="307845" y="58865"/>
                        <a:pt x="346021" y="77800"/>
                      </a:cubicBezTo>
                      <a:cubicBezTo>
                        <a:pt x="363260" y="99042"/>
                        <a:pt x="351246" y="163649"/>
                        <a:pt x="334579" y="211948"/>
                      </a:cubicBezTo>
                      <a:cubicBezTo>
                        <a:pt x="317912" y="260247"/>
                        <a:pt x="298289" y="313674"/>
                        <a:pt x="246016" y="367595"/>
                      </a:cubicBezTo>
                      <a:lnTo>
                        <a:pt x="278805" y="1172526"/>
                      </a:lnTo>
                      <a:cubicBezTo>
                        <a:pt x="278805" y="1252683"/>
                        <a:pt x="226143" y="1317661"/>
                        <a:pt x="161180" y="1317661"/>
                      </a:cubicBezTo>
                      <a:lnTo>
                        <a:pt x="161181" y="1317660"/>
                      </a:lnTo>
                      <a:cubicBezTo>
                        <a:pt x="96218" y="1317660"/>
                        <a:pt x="43556" y="1252682"/>
                        <a:pt x="43556" y="1172525"/>
                      </a:cubicBezTo>
                      <a:lnTo>
                        <a:pt x="82540" y="380500"/>
                      </a:lnTo>
                      <a:cubicBezTo>
                        <a:pt x="64496" y="371156"/>
                        <a:pt x="57081" y="361402"/>
                        <a:pt x="41633" y="342083"/>
                      </a:cubicBezTo>
                      <a:cubicBezTo>
                        <a:pt x="26185" y="322764"/>
                        <a:pt x="7150" y="278951"/>
                        <a:pt x="3076" y="236884"/>
                      </a:cubicBezTo>
                      <a:cubicBezTo>
                        <a:pt x="-998" y="194817"/>
                        <a:pt x="-4607" y="114703"/>
                        <a:pt x="17190" y="89683"/>
                      </a:cubicBezTo>
                      <a:cubicBezTo>
                        <a:pt x="38987" y="64663"/>
                        <a:pt x="45688" y="86595"/>
                        <a:pt x="61133" y="79838"/>
                      </a:cubicBezTo>
                      <a:cubicBezTo>
                        <a:pt x="69119" y="68652"/>
                        <a:pt x="73591" y="52333"/>
                        <a:pt x="83989" y="48590"/>
                      </a:cubicBezTo>
                      <a:cubicBezTo>
                        <a:pt x="94387" y="44847"/>
                        <a:pt x="109241" y="54065"/>
                        <a:pt x="123520" y="57379"/>
                      </a:cubicBezTo>
                      <a:cubicBezTo>
                        <a:pt x="136925" y="52897"/>
                        <a:pt x="125565" y="32170"/>
                        <a:pt x="148988" y="22851"/>
                      </a:cubicBezTo>
                      <a:cubicBezTo>
                        <a:pt x="172411" y="13532"/>
                        <a:pt x="176845" y="33211"/>
                        <a:pt x="191324" y="36083"/>
                      </a:cubicBezTo>
                      <a:cubicBezTo>
                        <a:pt x="202398" y="21125"/>
                        <a:pt x="201979" y="4088"/>
                        <a:pt x="221239" y="442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73F616DA-079C-4B2F-A78F-ED1072486FEF}"/>
                  </a:ext>
                </a:extLst>
              </p:cNvPr>
              <p:cNvSpPr/>
              <p:nvPr/>
            </p:nvSpPr>
            <p:spPr>
              <a:xfrm rot="19800000">
                <a:off x="3308496" y="2661666"/>
                <a:ext cx="201636" cy="94613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DE700D15-BDCC-443A-9813-03C0FE7F5DF6}"/>
                  </a:ext>
                </a:extLst>
              </p:cNvPr>
              <p:cNvSpPr/>
              <p:nvPr/>
            </p:nvSpPr>
            <p:spPr>
              <a:xfrm rot="9000000">
                <a:off x="3449763" y="2630754"/>
                <a:ext cx="340797" cy="889001"/>
              </a:xfrm>
              <a:custGeom>
                <a:avLst/>
                <a:gdLst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93261 w 393261"/>
                  <a:gd name="connsiteY7" fmla="*/ 885509 h 958385"/>
                  <a:gd name="connsiteX8" fmla="*/ 348337 w 393261"/>
                  <a:gd name="connsiteY8" fmla="*/ 885509 h 958385"/>
                  <a:gd name="connsiteX9" fmla="*/ 348337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885509 h 958385"/>
                  <a:gd name="connsiteX8" fmla="*/ 348337 w 393261"/>
                  <a:gd name="connsiteY8" fmla="*/ 958385 h 958385"/>
                  <a:gd name="connsiteX9" fmla="*/ 61979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958385 h 958385"/>
                  <a:gd name="connsiteX8" fmla="*/ 61979 w 393261"/>
                  <a:gd name="connsiteY8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885509 h 958385"/>
                  <a:gd name="connsiteX2" fmla="*/ 0 w 393261"/>
                  <a:gd name="connsiteY2" fmla="*/ 193752 h 958385"/>
                  <a:gd name="connsiteX3" fmla="*/ 193752 w 393261"/>
                  <a:gd name="connsiteY3" fmla="*/ 0 h 958385"/>
                  <a:gd name="connsiteX4" fmla="*/ 199509 w 393261"/>
                  <a:gd name="connsiteY4" fmla="*/ 0 h 958385"/>
                  <a:gd name="connsiteX5" fmla="*/ 393261 w 393261"/>
                  <a:gd name="connsiteY5" fmla="*/ 193752 h 958385"/>
                  <a:gd name="connsiteX6" fmla="*/ 348337 w 393261"/>
                  <a:gd name="connsiteY6" fmla="*/ 958385 h 958385"/>
                  <a:gd name="connsiteX7" fmla="*/ 61979 w 393261"/>
                  <a:gd name="connsiteY7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193752 h 958385"/>
                  <a:gd name="connsiteX2" fmla="*/ 193752 w 393261"/>
                  <a:gd name="connsiteY2" fmla="*/ 0 h 958385"/>
                  <a:gd name="connsiteX3" fmla="*/ 199509 w 393261"/>
                  <a:gd name="connsiteY3" fmla="*/ 0 h 958385"/>
                  <a:gd name="connsiteX4" fmla="*/ 393261 w 393261"/>
                  <a:gd name="connsiteY4" fmla="*/ 193752 h 958385"/>
                  <a:gd name="connsiteX5" fmla="*/ 348337 w 393261"/>
                  <a:gd name="connsiteY5" fmla="*/ 958385 h 958385"/>
                  <a:gd name="connsiteX6" fmla="*/ 61979 w 393261"/>
                  <a:gd name="connsiteY6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193752 h 958385"/>
                  <a:gd name="connsiteX2" fmla="*/ 193752 w 393261"/>
                  <a:gd name="connsiteY2" fmla="*/ 0 h 958385"/>
                  <a:gd name="connsiteX3" fmla="*/ 199509 w 393261"/>
                  <a:gd name="connsiteY3" fmla="*/ 0 h 958385"/>
                  <a:gd name="connsiteX4" fmla="*/ 393261 w 393261"/>
                  <a:gd name="connsiteY4" fmla="*/ 193752 h 958385"/>
                  <a:gd name="connsiteX5" fmla="*/ 386034 w 393261"/>
                  <a:gd name="connsiteY5" fmla="*/ 954141 h 958385"/>
                  <a:gd name="connsiteX6" fmla="*/ 61979 w 393261"/>
                  <a:gd name="connsiteY6" fmla="*/ 958385 h 95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261" h="958385">
                    <a:moveTo>
                      <a:pt x="61979" y="958385"/>
                    </a:moveTo>
                    <a:lnTo>
                      <a:pt x="0" y="193752"/>
                    </a:lnTo>
                    <a:cubicBezTo>
                      <a:pt x="0" y="86746"/>
                      <a:pt x="86746" y="0"/>
                      <a:pt x="193752" y="0"/>
                    </a:cubicBezTo>
                    <a:lnTo>
                      <a:pt x="199509" y="0"/>
                    </a:lnTo>
                    <a:cubicBezTo>
                      <a:pt x="306515" y="0"/>
                      <a:pt x="393261" y="86746"/>
                      <a:pt x="393261" y="193752"/>
                    </a:cubicBezTo>
                    <a:lnTo>
                      <a:pt x="386034" y="954141"/>
                    </a:lnTo>
                    <a:lnTo>
                      <a:pt x="61979" y="95838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613EB172-1B5D-4030-BCCF-806256056298}"/>
              </a:ext>
            </a:extLst>
          </p:cNvPr>
          <p:cNvGrpSpPr/>
          <p:nvPr/>
        </p:nvGrpSpPr>
        <p:grpSpPr>
          <a:xfrm>
            <a:off x="1317239" y="3791943"/>
            <a:ext cx="1391456" cy="2658977"/>
            <a:chOff x="1317239" y="3791943"/>
            <a:chExt cx="1391456" cy="2658977"/>
          </a:xfrm>
        </p:grpSpPr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22AB8A1A-0F69-4156-A88B-A13D81E12A0E}"/>
                </a:ext>
              </a:extLst>
            </p:cNvPr>
            <p:cNvGrpSpPr/>
            <p:nvPr/>
          </p:nvGrpSpPr>
          <p:grpSpPr>
            <a:xfrm>
              <a:off x="1317239" y="3791943"/>
              <a:ext cx="1391456" cy="2658977"/>
              <a:chOff x="1317239" y="3791943"/>
              <a:chExt cx="1391456" cy="2658977"/>
            </a:xfrm>
          </p:grpSpPr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675D38B0-600B-46EF-9F13-807B1DA1A24D}"/>
                  </a:ext>
                </a:extLst>
              </p:cNvPr>
              <p:cNvGrpSpPr/>
              <p:nvPr/>
            </p:nvGrpSpPr>
            <p:grpSpPr>
              <a:xfrm>
                <a:off x="1415542" y="4896288"/>
                <a:ext cx="1130662" cy="1554632"/>
                <a:chOff x="1415542" y="4896288"/>
                <a:chExt cx="1130662" cy="1554632"/>
              </a:xfrm>
            </p:grpSpPr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419F7D48-D65D-45DF-9F8C-CE6B663367A8}"/>
                    </a:ext>
                  </a:extLst>
                </p:cNvPr>
                <p:cNvSpPr/>
                <p:nvPr/>
              </p:nvSpPr>
              <p:spPr>
                <a:xfrm>
                  <a:off x="1785587" y="4896288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136411 w 525992"/>
                    <a:gd name="connsiteY7" fmla="*/ 240006 h 380772"/>
                    <a:gd name="connsiteX8" fmla="*/ 160641 w 525992"/>
                    <a:gd name="connsiteY8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25992 w 525992"/>
                    <a:gd name="connsiteY3" fmla="*/ 254756 h 380772"/>
                    <a:gd name="connsiteX4" fmla="*/ 262996 w 525992"/>
                    <a:gd name="connsiteY4" fmla="*/ 380772 h 380772"/>
                    <a:gd name="connsiteX5" fmla="*/ 0 w 525992"/>
                    <a:gd name="connsiteY5" fmla="*/ 254756 h 380772"/>
                    <a:gd name="connsiteX6" fmla="*/ 136411 w 525992"/>
                    <a:gd name="connsiteY6" fmla="*/ 240006 h 380772"/>
                    <a:gd name="connsiteX7" fmla="*/ 160641 w 525992"/>
                    <a:gd name="connsiteY7" fmla="*/ 0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984A5ED7-3EFA-4468-8B63-69768ACCCA3C}"/>
                    </a:ext>
                  </a:extLst>
                </p:cNvPr>
                <p:cNvSpPr/>
                <p:nvPr/>
              </p:nvSpPr>
              <p:spPr>
                <a:xfrm>
                  <a:off x="1415542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6" name="片側の 2 つの角を丸めた四角形 144">
                  <a:extLst>
                    <a:ext uri="{FF2B5EF4-FFF2-40B4-BE49-F238E27FC236}">
                      <a16:creationId xmlns:a16="http://schemas.microsoft.com/office/drawing/2014/main" id="{2A08AA51-847A-47EB-BA4C-1FCE19905271}"/>
                    </a:ext>
                  </a:extLst>
                </p:cNvPr>
                <p:cNvSpPr/>
                <p:nvPr/>
              </p:nvSpPr>
              <p:spPr>
                <a:xfrm>
                  <a:off x="1508318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7" name="正方形/長方形 296">
                  <a:extLst>
                    <a:ext uri="{FF2B5EF4-FFF2-40B4-BE49-F238E27FC236}">
                      <a16:creationId xmlns:a16="http://schemas.microsoft.com/office/drawing/2014/main" id="{96D9B1CF-A8C0-403B-8514-9A96DD18F701}"/>
                    </a:ext>
                  </a:extLst>
                </p:cNvPr>
                <p:cNvSpPr/>
                <p:nvPr/>
              </p:nvSpPr>
              <p:spPr>
                <a:xfrm>
                  <a:off x="1982462" y="5223466"/>
                  <a:ext cx="89598" cy="43438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楕円 297">
                  <a:extLst>
                    <a:ext uri="{FF2B5EF4-FFF2-40B4-BE49-F238E27FC236}">
                      <a16:creationId xmlns:a16="http://schemas.microsoft.com/office/drawing/2014/main" id="{813BD5B9-D477-4488-81FA-01FA5E1FC7C6}"/>
                    </a:ext>
                  </a:extLst>
                </p:cNvPr>
                <p:cNvSpPr/>
                <p:nvPr/>
              </p:nvSpPr>
              <p:spPr>
                <a:xfrm>
                  <a:off x="1999503" y="55512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楕円 298">
                  <a:extLst>
                    <a:ext uri="{FF2B5EF4-FFF2-40B4-BE49-F238E27FC236}">
                      <a16:creationId xmlns:a16="http://schemas.microsoft.com/office/drawing/2014/main" id="{CA1677DB-942F-4349-A01E-913860756F02}"/>
                    </a:ext>
                  </a:extLst>
                </p:cNvPr>
                <p:cNvSpPr/>
                <p:nvPr/>
              </p:nvSpPr>
              <p:spPr>
                <a:xfrm>
                  <a:off x="1999503" y="5269860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楕円 299">
                  <a:extLst>
                    <a:ext uri="{FF2B5EF4-FFF2-40B4-BE49-F238E27FC236}">
                      <a16:creationId xmlns:a16="http://schemas.microsoft.com/office/drawing/2014/main" id="{F3D1D361-1707-4ADC-8A29-4FE163E92A1D}"/>
                    </a:ext>
                  </a:extLst>
                </p:cNvPr>
                <p:cNvSpPr/>
                <p:nvPr/>
              </p:nvSpPr>
              <p:spPr>
                <a:xfrm>
                  <a:off x="1999503" y="54045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A49825EE-4123-4DEC-BE98-F2E31A3962D9}"/>
                    </a:ext>
                  </a:extLst>
                </p:cNvPr>
                <p:cNvSpPr/>
                <p:nvPr/>
              </p:nvSpPr>
              <p:spPr>
                <a:xfrm>
                  <a:off x="1651894" y="5223467"/>
                  <a:ext cx="377117" cy="239121"/>
                </a:xfrm>
                <a:custGeom>
                  <a:avLst/>
                  <a:gdLst>
                    <a:gd name="connsiteX0" fmla="*/ 203228 w 377117"/>
                    <a:gd name="connsiteY0" fmla="*/ 0 h 234359"/>
                    <a:gd name="connsiteX1" fmla="*/ 377117 w 377117"/>
                    <a:gd name="connsiteY1" fmla="*/ 0 h 234359"/>
                    <a:gd name="connsiteX2" fmla="*/ 250705 w 377117"/>
                    <a:gd name="connsiteY2" fmla="*/ 234359 h 234359"/>
                    <a:gd name="connsiteX3" fmla="*/ 0 w 377117"/>
                    <a:gd name="connsiteY3" fmla="*/ 67532 h 234359"/>
                    <a:gd name="connsiteX4" fmla="*/ 10496 w 377117"/>
                    <a:gd name="connsiteY4" fmla="*/ 58872 h 234359"/>
                    <a:gd name="connsiteX5" fmla="*/ 203228 w 377117"/>
                    <a:gd name="connsiteY5" fmla="*/ 0 h 234359"/>
                    <a:gd name="connsiteX0" fmla="*/ 203228 w 377117"/>
                    <a:gd name="connsiteY0" fmla="*/ 0 h 239121"/>
                    <a:gd name="connsiteX1" fmla="*/ 377117 w 377117"/>
                    <a:gd name="connsiteY1" fmla="*/ 0 h 239121"/>
                    <a:gd name="connsiteX2" fmla="*/ 188793 w 377117"/>
                    <a:gd name="connsiteY2" fmla="*/ 239121 h 239121"/>
                    <a:gd name="connsiteX3" fmla="*/ 0 w 377117"/>
                    <a:gd name="connsiteY3" fmla="*/ 67532 h 239121"/>
                    <a:gd name="connsiteX4" fmla="*/ 10496 w 377117"/>
                    <a:gd name="connsiteY4" fmla="*/ 58872 h 239121"/>
                    <a:gd name="connsiteX5" fmla="*/ 203228 w 377117"/>
                    <a:gd name="connsiteY5" fmla="*/ 0 h 239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7117" h="239121">
                      <a:moveTo>
                        <a:pt x="203228" y="0"/>
                      </a:moveTo>
                      <a:lnTo>
                        <a:pt x="377117" y="0"/>
                      </a:lnTo>
                      <a:lnTo>
                        <a:pt x="188793" y="239121"/>
                      </a:lnTo>
                      <a:lnTo>
                        <a:pt x="0" y="67532"/>
                      </a:lnTo>
                      <a:lnTo>
                        <a:pt x="10496" y="58872"/>
                      </a:lnTo>
                      <a:cubicBezTo>
                        <a:pt x="65512" y="21703"/>
                        <a:pt x="131836" y="0"/>
                        <a:pt x="20322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6390201A-2051-4F85-941B-DD3D6F692EC8}"/>
                  </a:ext>
                </a:extLst>
              </p:cNvPr>
              <p:cNvGrpSpPr/>
              <p:nvPr/>
            </p:nvGrpSpPr>
            <p:grpSpPr>
              <a:xfrm>
                <a:off x="1317239" y="3791943"/>
                <a:ext cx="1391456" cy="1340222"/>
                <a:chOff x="6567801" y="2260164"/>
                <a:chExt cx="1277659" cy="1230616"/>
              </a:xfrm>
            </p:grpSpPr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EC293823-4C0A-4F73-A3FD-EC32A1C4F9CC}"/>
                    </a:ext>
                  </a:extLst>
                </p:cNvPr>
                <p:cNvGrpSpPr/>
                <p:nvPr/>
              </p:nvGrpSpPr>
              <p:grpSpPr>
                <a:xfrm>
                  <a:off x="6567801" y="2260164"/>
                  <a:ext cx="1277659" cy="1230616"/>
                  <a:chOff x="2791855" y="1953969"/>
                  <a:chExt cx="1150919" cy="1108544"/>
                </a:xfrm>
                <a:solidFill>
                  <a:srgbClr val="FFCC99"/>
                </a:solidFill>
              </p:grpSpPr>
              <p:sp>
                <p:nvSpPr>
                  <p:cNvPr id="286" name="円/楕円 668">
                    <a:extLst>
                      <a:ext uri="{FF2B5EF4-FFF2-40B4-BE49-F238E27FC236}">
                        <a16:creationId xmlns:a16="http://schemas.microsoft.com/office/drawing/2014/main" id="{81EBFA3E-30D4-435A-A63D-90A58DF2F0DF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53969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87" name="グループ化 286">
                    <a:extLst>
                      <a:ext uri="{FF2B5EF4-FFF2-40B4-BE49-F238E27FC236}">
                        <a16:creationId xmlns:a16="http://schemas.microsoft.com/office/drawing/2014/main" id="{27B5B6EA-F6CE-4640-8E0E-8F27FB551FD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92" name="円/楕円 671">
                      <a:extLst>
                        <a:ext uri="{FF2B5EF4-FFF2-40B4-BE49-F238E27FC236}">
                          <a16:creationId xmlns:a16="http://schemas.microsoft.com/office/drawing/2014/main" id="{985C0AE4-43B9-48A5-A673-DF95104113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93" name="円/楕円 672">
                      <a:extLst>
                        <a:ext uri="{FF2B5EF4-FFF2-40B4-BE49-F238E27FC236}">
                          <a16:creationId xmlns:a16="http://schemas.microsoft.com/office/drawing/2014/main" id="{53E72AF0-1E45-49C7-B387-DFB0B9CCA6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88" name="グループ化 287">
                    <a:extLst>
                      <a:ext uri="{FF2B5EF4-FFF2-40B4-BE49-F238E27FC236}">
                        <a16:creationId xmlns:a16="http://schemas.microsoft.com/office/drawing/2014/main" id="{C30DCE7F-F68E-4386-81D8-A9F21072691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90" name="円/楕円 669">
                      <a:extLst>
                        <a:ext uri="{FF2B5EF4-FFF2-40B4-BE49-F238E27FC236}">
                          <a16:creationId xmlns:a16="http://schemas.microsoft.com/office/drawing/2014/main" id="{1A2A1E61-A68B-43EF-BD23-C9ECAB5C1F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91" name="円/楕円 670">
                      <a:extLst>
                        <a:ext uri="{FF2B5EF4-FFF2-40B4-BE49-F238E27FC236}">
                          <a16:creationId xmlns:a16="http://schemas.microsoft.com/office/drawing/2014/main" id="{98FBEBBF-B1DC-483E-A5F9-F3A8DFE1B2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89" name="円/楕円 668">
                    <a:extLst>
                      <a:ext uri="{FF2B5EF4-FFF2-40B4-BE49-F238E27FC236}">
                        <a16:creationId xmlns:a16="http://schemas.microsoft.com/office/drawing/2014/main" id="{7270C89A-AA8B-4F07-819A-74994BFF28C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7" name="円/楕円 660">
                  <a:extLst>
                    <a:ext uri="{FF2B5EF4-FFF2-40B4-BE49-F238E27FC236}">
                      <a16:creationId xmlns:a16="http://schemas.microsoft.com/office/drawing/2014/main" id="{5E2589A8-A098-42AF-B259-599E76818DCF}"/>
                    </a:ext>
                  </a:extLst>
                </p:cNvPr>
                <p:cNvSpPr/>
                <p:nvPr/>
              </p:nvSpPr>
              <p:spPr>
                <a:xfrm>
                  <a:off x="6842533" y="2821914"/>
                  <a:ext cx="150576" cy="7854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8" name="円/楕円 661">
                  <a:extLst>
                    <a:ext uri="{FF2B5EF4-FFF2-40B4-BE49-F238E27FC236}">
                      <a16:creationId xmlns:a16="http://schemas.microsoft.com/office/drawing/2014/main" id="{8DA3172D-63CF-4D62-B13B-BCC9C54FE96E}"/>
                    </a:ext>
                  </a:extLst>
                </p:cNvPr>
                <p:cNvSpPr/>
                <p:nvPr/>
              </p:nvSpPr>
              <p:spPr>
                <a:xfrm>
                  <a:off x="7430474" y="2821914"/>
                  <a:ext cx="150576" cy="7854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9" name="月 278">
                  <a:extLst>
                    <a:ext uri="{FF2B5EF4-FFF2-40B4-BE49-F238E27FC236}">
                      <a16:creationId xmlns:a16="http://schemas.microsoft.com/office/drawing/2014/main" id="{4F8AEBB9-2A3F-4D51-835F-938D2C3211C7}"/>
                    </a:ext>
                  </a:extLst>
                </p:cNvPr>
                <p:cNvSpPr/>
                <p:nvPr/>
              </p:nvSpPr>
              <p:spPr>
                <a:xfrm rot="5400000">
                  <a:off x="6893045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0" name="月 279">
                  <a:extLst>
                    <a:ext uri="{FF2B5EF4-FFF2-40B4-BE49-F238E27FC236}">
                      <a16:creationId xmlns:a16="http://schemas.microsoft.com/office/drawing/2014/main" id="{5767FE4D-3D30-499B-AB47-01A2C38E7E4D}"/>
                    </a:ext>
                  </a:extLst>
                </p:cNvPr>
                <p:cNvSpPr/>
                <p:nvPr/>
              </p:nvSpPr>
              <p:spPr>
                <a:xfrm rot="5400000">
                  <a:off x="7481511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1" name="円/楕円 655">
                  <a:extLst>
                    <a:ext uri="{FF2B5EF4-FFF2-40B4-BE49-F238E27FC236}">
                      <a16:creationId xmlns:a16="http://schemas.microsoft.com/office/drawing/2014/main" id="{712569D3-0BB0-4E8F-A94F-A762ABAC68BE}"/>
                    </a:ext>
                  </a:extLst>
                </p:cNvPr>
                <p:cNvSpPr/>
                <p:nvPr/>
              </p:nvSpPr>
              <p:spPr>
                <a:xfrm>
                  <a:off x="6801089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2" name="円/楕円 656">
                  <a:extLst>
                    <a:ext uri="{FF2B5EF4-FFF2-40B4-BE49-F238E27FC236}">
                      <a16:creationId xmlns:a16="http://schemas.microsoft.com/office/drawing/2014/main" id="{A60B5C4F-E62B-469B-B84B-BC99ECC64BF9}"/>
                    </a:ext>
                  </a:extLst>
                </p:cNvPr>
                <p:cNvSpPr/>
                <p:nvPr/>
              </p:nvSpPr>
              <p:spPr>
                <a:xfrm>
                  <a:off x="7485325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3" name="グループ化 282">
                  <a:extLst>
                    <a:ext uri="{FF2B5EF4-FFF2-40B4-BE49-F238E27FC236}">
                      <a16:creationId xmlns:a16="http://schemas.microsoft.com/office/drawing/2014/main" id="{2813E1E8-0700-4BB6-A65B-1FC56B0EC1FE}"/>
                    </a:ext>
                  </a:extLst>
                </p:cNvPr>
                <p:cNvGrpSpPr/>
                <p:nvPr/>
              </p:nvGrpSpPr>
              <p:grpSpPr>
                <a:xfrm>
                  <a:off x="7084627" y="2959864"/>
                  <a:ext cx="240026" cy="203430"/>
                  <a:chOff x="7084627" y="2959864"/>
                  <a:chExt cx="240026" cy="203430"/>
                </a:xfrm>
              </p:grpSpPr>
              <p:sp>
                <p:nvSpPr>
                  <p:cNvPr id="284" name="円/楕円 662">
                    <a:extLst>
                      <a:ext uri="{FF2B5EF4-FFF2-40B4-BE49-F238E27FC236}">
                        <a16:creationId xmlns:a16="http://schemas.microsoft.com/office/drawing/2014/main" id="{EFD90D26-5E50-4EA8-933C-55490A0F91C2}"/>
                      </a:ext>
                    </a:extLst>
                  </p:cNvPr>
                  <p:cNvSpPr/>
                  <p:nvPr/>
                </p:nvSpPr>
                <p:spPr>
                  <a:xfrm>
                    <a:off x="7084627" y="3021375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166F9160-F173-432A-8BF7-45A12F0A327C}"/>
                      </a:ext>
                    </a:extLst>
                  </p:cNvPr>
                  <p:cNvSpPr/>
                  <p:nvPr/>
                </p:nvSpPr>
                <p:spPr>
                  <a:xfrm>
                    <a:off x="7137014" y="2959864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F9573673-1C8A-41E3-8815-A02A49E36DF7}"/>
                  </a:ext>
                </a:extLst>
              </p:cNvPr>
              <p:cNvSpPr/>
              <p:nvPr/>
            </p:nvSpPr>
            <p:spPr>
              <a:xfrm flipH="1">
                <a:off x="2027261" y="5223467"/>
                <a:ext cx="377117" cy="239121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117" h="239121">
                    <a:moveTo>
                      <a:pt x="203228" y="0"/>
                    </a:moveTo>
                    <a:lnTo>
                      <a:pt x="377117" y="0"/>
                    </a:lnTo>
                    <a:lnTo>
                      <a:pt x="188793" y="239121"/>
                    </a:lnTo>
                    <a:lnTo>
                      <a:pt x="0" y="67532"/>
                    </a:lnTo>
                    <a:lnTo>
                      <a:pt x="10496" y="58872"/>
                    </a:lnTo>
                    <a:cubicBezTo>
                      <a:pt x="65512" y="21703"/>
                      <a:pt x="131836" y="0"/>
                      <a:pt x="203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B7796FB4-73FE-4001-8CCF-12C3F2B6E859}"/>
                </a:ext>
              </a:extLst>
            </p:cNvPr>
            <p:cNvGrpSpPr/>
            <p:nvPr/>
          </p:nvGrpSpPr>
          <p:grpSpPr>
            <a:xfrm>
              <a:off x="1742209" y="4873733"/>
              <a:ext cx="920865" cy="1168811"/>
              <a:chOff x="1747356" y="5088893"/>
              <a:chExt cx="920865" cy="1168811"/>
            </a:xfrm>
          </p:grpSpPr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563E878A-A6CE-47AE-AD32-2AEDAB7C7524}"/>
                  </a:ext>
                </a:extLst>
              </p:cNvPr>
              <p:cNvGrpSpPr/>
              <p:nvPr/>
            </p:nvGrpSpPr>
            <p:grpSpPr>
              <a:xfrm>
                <a:off x="1747356" y="5088893"/>
                <a:ext cx="562129" cy="174631"/>
                <a:chOff x="2169053" y="3345052"/>
                <a:chExt cx="3313050" cy="1087556"/>
              </a:xfrm>
            </p:grpSpPr>
            <p:sp>
              <p:nvSpPr>
                <p:cNvPr id="245" name="正方形/長方形 244">
                  <a:extLst>
                    <a:ext uri="{FF2B5EF4-FFF2-40B4-BE49-F238E27FC236}">
                      <a16:creationId xmlns:a16="http://schemas.microsoft.com/office/drawing/2014/main" id="{0EE9E3B6-6152-4367-87EE-93FFBFD37FCE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6" name="グループ化 245">
                  <a:extLst>
                    <a:ext uri="{FF2B5EF4-FFF2-40B4-BE49-F238E27FC236}">
                      <a16:creationId xmlns:a16="http://schemas.microsoft.com/office/drawing/2014/main" id="{512B0AB0-9D9A-4DDE-8EAA-A8F0ED66F72E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251" name="グループ化 250">
                    <a:extLst>
                      <a:ext uri="{FF2B5EF4-FFF2-40B4-BE49-F238E27FC236}">
                        <a16:creationId xmlns:a16="http://schemas.microsoft.com/office/drawing/2014/main" id="{2E58E17F-8D73-4269-9C21-02B5FABED0B7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264" name="フリーフォーム: 図形 263">
                      <a:extLst>
                        <a:ext uri="{FF2B5EF4-FFF2-40B4-BE49-F238E27FC236}">
                          <a16:creationId xmlns:a16="http://schemas.microsoft.com/office/drawing/2014/main" id="{EE1FC6DC-D902-4FEF-9A46-F9FFB1F4D64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5" name="フリーフォーム: 図形 264">
                      <a:extLst>
                        <a:ext uri="{FF2B5EF4-FFF2-40B4-BE49-F238E27FC236}">
                          <a16:creationId xmlns:a16="http://schemas.microsoft.com/office/drawing/2014/main" id="{3B906997-F6E5-4202-A1E0-23202BC2D13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6" name="フリーフォーム: 図形 265">
                      <a:extLst>
                        <a:ext uri="{FF2B5EF4-FFF2-40B4-BE49-F238E27FC236}">
                          <a16:creationId xmlns:a16="http://schemas.microsoft.com/office/drawing/2014/main" id="{8A972BEF-7DAD-4C81-9303-E4B7F0E5093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7" name="フリーフォーム: 図形 266">
                      <a:extLst>
                        <a:ext uri="{FF2B5EF4-FFF2-40B4-BE49-F238E27FC236}">
                          <a16:creationId xmlns:a16="http://schemas.microsoft.com/office/drawing/2014/main" id="{E410CF02-02DE-4BEE-9C65-BEC1A8AF3EC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8" name="フリーフォーム: 図形 267">
                      <a:extLst>
                        <a:ext uri="{FF2B5EF4-FFF2-40B4-BE49-F238E27FC236}">
                          <a16:creationId xmlns:a16="http://schemas.microsoft.com/office/drawing/2014/main" id="{42876B69-2FE8-4474-A554-0CC2BDC0BCD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9" name="フリーフォーム: 図形 268">
                      <a:extLst>
                        <a:ext uri="{FF2B5EF4-FFF2-40B4-BE49-F238E27FC236}">
                          <a16:creationId xmlns:a16="http://schemas.microsoft.com/office/drawing/2014/main" id="{11764E47-2876-40BA-96AC-372E88906F7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70" name="フリーフォーム: 図形 269">
                      <a:extLst>
                        <a:ext uri="{FF2B5EF4-FFF2-40B4-BE49-F238E27FC236}">
                          <a16:creationId xmlns:a16="http://schemas.microsoft.com/office/drawing/2014/main" id="{844F6E42-C4C7-4562-84D5-B36525E6CEB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71" name="フリーフォーム: 図形 270">
                      <a:extLst>
                        <a:ext uri="{FF2B5EF4-FFF2-40B4-BE49-F238E27FC236}">
                          <a16:creationId xmlns:a16="http://schemas.microsoft.com/office/drawing/2014/main" id="{432B77D8-CDDB-4822-9862-10E4947972D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72" name="フリーフォーム: 図形 271">
                      <a:extLst>
                        <a:ext uri="{FF2B5EF4-FFF2-40B4-BE49-F238E27FC236}">
                          <a16:creationId xmlns:a16="http://schemas.microsoft.com/office/drawing/2014/main" id="{EA04A8EB-7F37-4354-BAAA-B45043D37FF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8F8E1A6C-A00B-4A7F-BA51-3972813DC7BF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255" name="フリーフォーム: 図形 254">
                      <a:extLst>
                        <a:ext uri="{FF2B5EF4-FFF2-40B4-BE49-F238E27FC236}">
                          <a16:creationId xmlns:a16="http://schemas.microsoft.com/office/drawing/2014/main" id="{C7726F1E-69DB-4985-BC46-9FE53F9CC5C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FDA53FCA-6EBA-4AE6-8521-03B51FAFC81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7" name="フリーフォーム: 図形 256">
                      <a:extLst>
                        <a:ext uri="{FF2B5EF4-FFF2-40B4-BE49-F238E27FC236}">
                          <a16:creationId xmlns:a16="http://schemas.microsoft.com/office/drawing/2014/main" id="{590138AB-114F-4A72-96E1-DFFD2ACD6AD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8" name="フリーフォーム: 図形 257">
                      <a:extLst>
                        <a:ext uri="{FF2B5EF4-FFF2-40B4-BE49-F238E27FC236}">
                          <a16:creationId xmlns:a16="http://schemas.microsoft.com/office/drawing/2014/main" id="{573DE25D-FC7E-4C1F-8E08-F56381BEB69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9" name="フリーフォーム: 図形 258">
                      <a:extLst>
                        <a:ext uri="{FF2B5EF4-FFF2-40B4-BE49-F238E27FC236}">
                          <a16:creationId xmlns:a16="http://schemas.microsoft.com/office/drawing/2014/main" id="{5A19700E-10BF-43EE-AB07-14A283765FD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0" name="フリーフォーム: 図形 259">
                      <a:extLst>
                        <a:ext uri="{FF2B5EF4-FFF2-40B4-BE49-F238E27FC236}">
                          <a16:creationId xmlns:a16="http://schemas.microsoft.com/office/drawing/2014/main" id="{8C635BC9-3425-4B30-AFB4-7C7927252F8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1" name="フリーフォーム: 図形 260">
                      <a:extLst>
                        <a:ext uri="{FF2B5EF4-FFF2-40B4-BE49-F238E27FC236}">
                          <a16:creationId xmlns:a16="http://schemas.microsoft.com/office/drawing/2014/main" id="{F633358A-B94A-455F-AA15-8F4F2EFF11C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2" name="フリーフォーム: 図形 261">
                      <a:extLst>
                        <a:ext uri="{FF2B5EF4-FFF2-40B4-BE49-F238E27FC236}">
                          <a16:creationId xmlns:a16="http://schemas.microsoft.com/office/drawing/2014/main" id="{78DCDBAC-FDFF-47E8-9E6D-67C64FC9550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3" name="フリーフォーム: 図形 262">
                      <a:extLst>
                        <a:ext uri="{FF2B5EF4-FFF2-40B4-BE49-F238E27FC236}">
                          <a16:creationId xmlns:a16="http://schemas.microsoft.com/office/drawing/2014/main" id="{415DECBB-C1C8-46B5-80D5-7830E2E6A11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253" name="四角形: 上の 2 つの角を丸める 252">
                    <a:extLst>
                      <a:ext uri="{FF2B5EF4-FFF2-40B4-BE49-F238E27FC236}">
                        <a16:creationId xmlns:a16="http://schemas.microsoft.com/office/drawing/2014/main" id="{5249DE5F-C856-48CD-B69E-B4AA1B481CE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四角形: 上の 2 つの角を丸める 253">
                    <a:extLst>
                      <a:ext uri="{FF2B5EF4-FFF2-40B4-BE49-F238E27FC236}">
                        <a16:creationId xmlns:a16="http://schemas.microsoft.com/office/drawing/2014/main" id="{864A932C-0AEB-43E9-B3AC-5838CCA9C09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7" name="四角形: 角を丸くする 246">
                  <a:extLst>
                    <a:ext uri="{FF2B5EF4-FFF2-40B4-BE49-F238E27FC236}">
                      <a16:creationId xmlns:a16="http://schemas.microsoft.com/office/drawing/2014/main" id="{C6D8B176-D480-48B8-BFFC-8EF3341D93E5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C71943B1-2B14-49EC-B712-EF5E85A90295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25FBED43-0EF2-49F4-B3EF-ED536C3AAC2A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四角形: 角を丸くする 249">
                  <a:extLst>
                    <a:ext uri="{FF2B5EF4-FFF2-40B4-BE49-F238E27FC236}">
                      <a16:creationId xmlns:a16="http://schemas.microsoft.com/office/drawing/2014/main" id="{AD4752F2-E9F1-4662-88A5-1F2F604AB035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B510321B-674F-4C18-B23D-00D50A0E4A94}"/>
                  </a:ext>
                </a:extLst>
              </p:cNvPr>
              <p:cNvSpPr/>
              <p:nvPr/>
            </p:nvSpPr>
            <p:spPr>
              <a:xfrm rot="19800000">
                <a:off x="2264509" y="5163599"/>
                <a:ext cx="308741" cy="916909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86005 w 354428"/>
                  <a:gd name="connsiteY8" fmla="*/ 1140869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78310 w 354428"/>
                  <a:gd name="connsiteY8" fmla="*/ 1056398 h 1317661"/>
                  <a:gd name="connsiteX9" fmla="*/ 82540 w 354428"/>
                  <a:gd name="connsiteY9" fmla="*/ 380500 h 1317661"/>
                  <a:gd name="connsiteX10" fmla="*/ 41633 w 354428"/>
                  <a:gd name="connsiteY10" fmla="*/ 342083 h 1317661"/>
                  <a:gd name="connsiteX11" fmla="*/ 3076 w 354428"/>
                  <a:gd name="connsiteY11" fmla="*/ 236884 h 1317661"/>
                  <a:gd name="connsiteX12" fmla="*/ 17190 w 354428"/>
                  <a:gd name="connsiteY12" fmla="*/ 89683 h 1317661"/>
                  <a:gd name="connsiteX13" fmla="*/ 61133 w 354428"/>
                  <a:gd name="connsiteY13" fmla="*/ 79838 h 1317661"/>
                  <a:gd name="connsiteX14" fmla="*/ 83989 w 354428"/>
                  <a:gd name="connsiteY14" fmla="*/ 48590 h 1317661"/>
                  <a:gd name="connsiteX15" fmla="*/ 123520 w 354428"/>
                  <a:gd name="connsiteY15" fmla="*/ 57379 h 1317661"/>
                  <a:gd name="connsiteX16" fmla="*/ 148988 w 354428"/>
                  <a:gd name="connsiteY16" fmla="*/ 22851 h 1317661"/>
                  <a:gd name="connsiteX17" fmla="*/ 191324 w 354428"/>
                  <a:gd name="connsiteY17" fmla="*/ 36083 h 1317661"/>
                  <a:gd name="connsiteX18" fmla="*/ 221239 w 354428"/>
                  <a:gd name="connsiteY18" fmla="*/ 442 h 1317661"/>
                  <a:gd name="connsiteX0" fmla="*/ 221239 w 354428"/>
                  <a:gd name="connsiteY0" fmla="*/ 442 h 1147803"/>
                  <a:gd name="connsiteX1" fmla="*/ 260602 w 354428"/>
                  <a:gd name="connsiteY1" fmla="*/ 34977 h 1147803"/>
                  <a:gd name="connsiteX2" fmla="*/ 277429 w 354428"/>
                  <a:gd name="connsiteY2" fmla="*/ 112193 h 1147803"/>
                  <a:gd name="connsiteX3" fmla="*/ 346021 w 354428"/>
                  <a:gd name="connsiteY3" fmla="*/ 77800 h 1147803"/>
                  <a:gd name="connsiteX4" fmla="*/ 334579 w 354428"/>
                  <a:gd name="connsiteY4" fmla="*/ 211948 h 1147803"/>
                  <a:gd name="connsiteX5" fmla="*/ 246016 w 354428"/>
                  <a:gd name="connsiteY5" fmla="*/ 367595 h 1147803"/>
                  <a:gd name="connsiteX6" fmla="*/ 260600 w 354428"/>
                  <a:gd name="connsiteY6" fmla="*/ 1063332 h 1147803"/>
                  <a:gd name="connsiteX7" fmla="*/ 156215 w 354428"/>
                  <a:gd name="connsiteY7" fmla="*/ 1147803 h 1147803"/>
                  <a:gd name="connsiteX8" fmla="*/ 78310 w 354428"/>
                  <a:gd name="connsiteY8" fmla="*/ 1056398 h 1147803"/>
                  <a:gd name="connsiteX9" fmla="*/ 82540 w 354428"/>
                  <a:gd name="connsiteY9" fmla="*/ 380500 h 1147803"/>
                  <a:gd name="connsiteX10" fmla="*/ 41633 w 354428"/>
                  <a:gd name="connsiteY10" fmla="*/ 342083 h 1147803"/>
                  <a:gd name="connsiteX11" fmla="*/ 3076 w 354428"/>
                  <a:gd name="connsiteY11" fmla="*/ 236884 h 1147803"/>
                  <a:gd name="connsiteX12" fmla="*/ 17190 w 354428"/>
                  <a:gd name="connsiteY12" fmla="*/ 89683 h 1147803"/>
                  <a:gd name="connsiteX13" fmla="*/ 61133 w 354428"/>
                  <a:gd name="connsiteY13" fmla="*/ 79838 h 1147803"/>
                  <a:gd name="connsiteX14" fmla="*/ 83989 w 354428"/>
                  <a:gd name="connsiteY14" fmla="*/ 48590 h 1147803"/>
                  <a:gd name="connsiteX15" fmla="*/ 123520 w 354428"/>
                  <a:gd name="connsiteY15" fmla="*/ 57379 h 1147803"/>
                  <a:gd name="connsiteX16" fmla="*/ 148988 w 354428"/>
                  <a:gd name="connsiteY16" fmla="*/ 22851 h 1147803"/>
                  <a:gd name="connsiteX17" fmla="*/ 191324 w 354428"/>
                  <a:gd name="connsiteY17" fmla="*/ 36083 h 1147803"/>
                  <a:gd name="connsiteX18" fmla="*/ 221239 w 354428"/>
                  <a:gd name="connsiteY18" fmla="*/ 442 h 1147803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5102"/>
                  <a:gd name="connsiteY0" fmla="*/ 442 h 1148746"/>
                  <a:gd name="connsiteX1" fmla="*/ 260602 w 355102"/>
                  <a:gd name="connsiteY1" fmla="*/ 34977 h 1148746"/>
                  <a:gd name="connsiteX2" fmla="*/ 277429 w 355102"/>
                  <a:gd name="connsiteY2" fmla="*/ 112193 h 1148746"/>
                  <a:gd name="connsiteX3" fmla="*/ 346021 w 355102"/>
                  <a:gd name="connsiteY3" fmla="*/ 77800 h 1148746"/>
                  <a:gd name="connsiteX4" fmla="*/ 334579 w 355102"/>
                  <a:gd name="connsiteY4" fmla="*/ 211948 h 1148746"/>
                  <a:gd name="connsiteX5" fmla="*/ 229466 w 355102"/>
                  <a:gd name="connsiteY5" fmla="*/ 377994 h 1148746"/>
                  <a:gd name="connsiteX6" fmla="*/ 260600 w 355102"/>
                  <a:gd name="connsiteY6" fmla="*/ 1063332 h 1148746"/>
                  <a:gd name="connsiteX7" fmla="*/ 156215 w 355102"/>
                  <a:gd name="connsiteY7" fmla="*/ 1147803 h 1148746"/>
                  <a:gd name="connsiteX8" fmla="*/ 78310 w 355102"/>
                  <a:gd name="connsiteY8" fmla="*/ 1056398 h 1148746"/>
                  <a:gd name="connsiteX9" fmla="*/ 82540 w 355102"/>
                  <a:gd name="connsiteY9" fmla="*/ 380500 h 1148746"/>
                  <a:gd name="connsiteX10" fmla="*/ 41633 w 355102"/>
                  <a:gd name="connsiteY10" fmla="*/ 342083 h 1148746"/>
                  <a:gd name="connsiteX11" fmla="*/ 3076 w 355102"/>
                  <a:gd name="connsiteY11" fmla="*/ 236884 h 1148746"/>
                  <a:gd name="connsiteX12" fmla="*/ 17190 w 355102"/>
                  <a:gd name="connsiteY12" fmla="*/ 89683 h 1148746"/>
                  <a:gd name="connsiteX13" fmla="*/ 61133 w 355102"/>
                  <a:gd name="connsiteY13" fmla="*/ 79838 h 1148746"/>
                  <a:gd name="connsiteX14" fmla="*/ 83989 w 355102"/>
                  <a:gd name="connsiteY14" fmla="*/ 48590 h 1148746"/>
                  <a:gd name="connsiteX15" fmla="*/ 123520 w 355102"/>
                  <a:gd name="connsiteY15" fmla="*/ 57379 h 1148746"/>
                  <a:gd name="connsiteX16" fmla="*/ 148988 w 355102"/>
                  <a:gd name="connsiteY16" fmla="*/ 22851 h 1148746"/>
                  <a:gd name="connsiteX17" fmla="*/ 191324 w 355102"/>
                  <a:gd name="connsiteY17" fmla="*/ 36083 h 1148746"/>
                  <a:gd name="connsiteX18" fmla="*/ 221239 w 355102"/>
                  <a:gd name="connsiteY18" fmla="*/ 442 h 1148746"/>
                  <a:gd name="connsiteX0" fmla="*/ 221239 w 355102"/>
                  <a:gd name="connsiteY0" fmla="*/ 442 h 1147829"/>
                  <a:gd name="connsiteX1" fmla="*/ 260602 w 355102"/>
                  <a:gd name="connsiteY1" fmla="*/ 34977 h 1147829"/>
                  <a:gd name="connsiteX2" fmla="*/ 277429 w 355102"/>
                  <a:gd name="connsiteY2" fmla="*/ 112193 h 1147829"/>
                  <a:gd name="connsiteX3" fmla="*/ 346021 w 355102"/>
                  <a:gd name="connsiteY3" fmla="*/ 77800 h 1147829"/>
                  <a:gd name="connsiteX4" fmla="*/ 334579 w 355102"/>
                  <a:gd name="connsiteY4" fmla="*/ 211948 h 1147829"/>
                  <a:gd name="connsiteX5" fmla="*/ 229466 w 355102"/>
                  <a:gd name="connsiteY5" fmla="*/ 377994 h 1147829"/>
                  <a:gd name="connsiteX6" fmla="*/ 257290 w 355102"/>
                  <a:gd name="connsiteY6" fmla="*/ 1047733 h 1147829"/>
                  <a:gd name="connsiteX7" fmla="*/ 156215 w 355102"/>
                  <a:gd name="connsiteY7" fmla="*/ 1147803 h 1147829"/>
                  <a:gd name="connsiteX8" fmla="*/ 78310 w 355102"/>
                  <a:gd name="connsiteY8" fmla="*/ 1056398 h 1147829"/>
                  <a:gd name="connsiteX9" fmla="*/ 82540 w 355102"/>
                  <a:gd name="connsiteY9" fmla="*/ 380500 h 1147829"/>
                  <a:gd name="connsiteX10" fmla="*/ 41633 w 355102"/>
                  <a:gd name="connsiteY10" fmla="*/ 342083 h 1147829"/>
                  <a:gd name="connsiteX11" fmla="*/ 3076 w 355102"/>
                  <a:gd name="connsiteY11" fmla="*/ 236884 h 1147829"/>
                  <a:gd name="connsiteX12" fmla="*/ 17190 w 355102"/>
                  <a:gd name="connsiteY12" fmla="*/ 89683 h 1147829"/>
                  <a:gd name="connsiteX13" fmla="*/ 61133 w 355102"/>
                  <a:gd name="connsiteY13" fmla="*/ 79838 h 1147829"/>
                  <a:gd name="connsiteX14" fmla="*/ 83989 w 355102"/>
                  <a:gd name="connsiteY14" fmla="*/ 48590 h 1147829"/>
                  <a:gd name="connsiteX15" fmla="*/ 123520 w 355102"/>
                  <a:gd name="connsiteY15" fmla="*/ 57379 h 1147829"/>
                  <a:gd name="connsiteX16" fmla="*/ 148988 w 355102"/>
                  <a:gd name="connsiteY16" fmla="*/ 22851 h 1147829"/>
                  <a:gd name="connsiteX17" fmla="*/ 191324 w 355102"/>
                  <a:gd name="connsiteY17" fmla="*/ 36083 h 1147829"/>
                  <a:gd name="connsiteX18" fmla="*/ 221239 w 355102"/>
                  <a:gd name="connsiteY18" fmla="*/ 442 h 1147829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04476"/>
                  <a:gd name="connsiteX1" fmla="*/ 260602 w 355102"/>
                  <a:gd name="connsiteY1" fmla="*/ 34977 h 1104476"/>
                  <a:gd name="connsiteX2" fmla="*/ 277429 w 355102"/>
                  <a:gd name="connsiteY2" fmla="*/ 112193 h 1104476"/>
                  <a:gd name="connsiteX3" fmla="*/ 346021 w 355102"/>
                  <a:gd name="connsiteY3" fmla="*/ 77800 h 1104476"/>
                  <a:gd name="connsiteX4" fmla="*/ 334579 w 355102"/>
                  <a:gd name="connsiteY4" fmla="*/ 211948 h 1104476"/>
                  <a:gd name="connsiteX5" fmla="*/ 229466 w 355102"/>
                  <a:gd name="connsiteY5" fmla="*/ 377994 h 1104476"/>
                  <a:gd name="connsiteX6" fmla="*/ 257290 w 355102"/>
                  <a:gd name="connsiteY6" fmla="*/ 1047733 h 1104476"/>
                  <a:gd name="connsiteX7" fmla="*/ 171109 w 355102"/>
                  <a:gd name="connsiteY7" fmla="*/ 1104472 h 1104476"/>
                  <a:gd name="connsiteX8" fmla="*/ 79964 w 355102"/>
                  <a:gd name="connsiteY8" fmla="*/ 1045998 h 1104476"/>
                  <a:gd name="connsiteX9" fmla="*/ 82540 w 355102"/>
                  <a:gd name="connsiteY9" fmla="*/ 380500 h 1104476"/>
                  <a:gd name="connsiteX10" fmla="*/ 41633 w 355102"/>
                  <a:gd name="connsiteY10" fmla="*/ 342083 h 1104476"/>
                  <a:gd name="connsiteX11" fmla="*/ 3076 w 355102"/>
                  <a:gd name="connsiteY11" fmla="*/ 236884 h 1104476"/>
                  <a:gd name="connsiteX12" fmla="*/ 17190 w 355102"/>
                  <a:gd name="connsiteY12" fmla="*/ 89683 h 1104476"/>
                  <a:gd name="connsiteX13" fmla="*/ 61133 w 355102"/>
                  <a:gd name="connsiteY13" fmla="*/ 79838 h 1104476"/>
                  <a:gd name="connsiteX14" fmla="*/ 83989 w 355102"/>
                  <a:gd name="connsiteY14" fmla="*/ 48590 h 1104476"/>
                  <a:gd name="connsiteX15" fmla="*/ 123520 w 355102"/>
                  <a:gd name="connsiteY15" fmla="*/ 57379 h 1104476"/>
                  <a:gd name="connsiteX16" fmla="*/ 148988 w 355102"/>
                  <a:gd name="connsiteY16" fmla="*/ 22851 h 1104476"/>
                  <a:gd name="connsiteX17" fmla="*/ 191324 w 355102"/>
                  <a:gd name="connsiteY17" fmla="*/ 36083 h 1104476"/>
                  <a:gd name="connsiteX18" fmla="*/ 221239 w 355102"/>
                  <a:gd name="connsiteY18" fmla="*/ 442 h 1104476"/>
                  <a:gd name="connsiteX0" fmla="*/ 221239 w 355102"/>
                  <a:gd name="connsiteY0" fmla="*/ 442 h 1105487"/>
                  <a:gd name="connsiteX1" fmla="*/ 260602 w 355102"/>
                  <a:gd name="connsiteY1" fmla="*/ 34977 h 1105487"/>
                  <a:gd name="connsiteX2" fmla="*/ 277429 w 355102"/>
                  <a:gd name="connsiteY2" fmla="*/ 112193 h 1105487"/>
                  <a:gd name="connsiteX3" fmla="*/ 346021 w 355102"/>
                  <a:gd name="connsiteY3" fmla="*/ 77800 h 1105487"/>
                  <a:gd name="connsiteX4" fmla="*/ 334579 w 355102"/>
                  <a:gd name="connsiteY4" fmla="*/ 211948 h 1105487"/>
                  <a:gd name="connsiteX5" fmla="*/ 229466 w 355102"/>
                  <a:gd name="connsiteY5" fmla="*/ 377994 h 1105487"/>
                  <a:gd name="connsiteX6" fmla="*/ 252325 w 355102"/>
                  <a:gd name="connsiteY6" fmla="*/ 1014801 h 1105487"/>
                  <a:gd name="connsiteX7" fmla="*/ 171109 w 355102"/>
                  <a:gd name="connsiteY7" fmla="*/ 1104472 h 1105487"/>
                  <a:gd name="connsiteX8" fmla="*/ 79964 w 355102"/>
                  <a:gd name="connsiteY8" fmla="*/ 1045998 h 1105487"/>
                  <a:gd name="connsiteX9" fmla="*/ 82540 w 355102"/>
                  <a:gd name="connsiteY9" fmla="*/ 380500 h 1105487"/>
                  <a:gd name="connsiteX10" fmla="*/ 41633 w 355102"/>
                  <a:gd name="connsiteY10" fmla="*/ 342083 h 1105487"/>
                  <a:gd name="connsiteX11" fmla="*/ 3076 w 355102"/>
                  <a:gd name="connsiteY11" fmla="*/ 236884 h 1105487"/>
                  <a:gd name="connsiteX12" fmla="*/ 17190 w 355102"/>
                  <a:gd name="connsiteY12" fmla="*/ 89683 h 1105487"/>
                  <a:gd name="connsiteX13" fmla="*/ 61133 w 355102"/>
                  <a:gd name="connsiteY13" fmla="*/ 79838 h 1105487"/>
                  <a:gd name="connsiteX14" fmla="*/ 83989 w 355102"/>
                  <a:gd name="connsiteY14" fmla="*/ 48590 h 1105487"/>
                  <a:gd name="connsiteX15" fmla="*/ 123520 w 355102"/>
                  <a:gd name="connsiteY15" fmla="*/ 57379 h 1105487"/>
                  <a:gd name="connsiteX16" fmla="*/ 148988 w 355102"/>
                  <a:gd name="connsiteY16" fmla="*/ 22851 h 1105487"/>
                  <a:gd name="connsiteX17" fmla="*/ 191324 w 355102"/>
                  <a:gd name="connsiteY17" fmla="*/ 36083 h 1105487"/>
                  <a:gd name="connsiteX18" fmla="*/ 221239 w 355102"/>
                  <a:gd name="connsiteY18" fmla="*/ 442 h 1105487"/>
                  <a:gd name="connsiteX0" fmla="*/ 221239 w 355102"/>
                  <a:gd name="connsiteY0" fmla="*/ 442 h 1104616"/>
                  <a:gd name="connsiteX1" fmla="*/ 260602 w 355102"/>
                  <a:gd name="connsiteY1" fmla="*/ 34977 h 1104616"/>
                  <a:gd name="connsiteX2" fmla="*/ 277429 w 355102"/>
                  <a:gd name="connsiteY2" fmla="*/ 112193 h 1104616"/>
                  <a:gd name="connsiteX3" fmla="*/ 346021 w 355102"/>
                  <a:gd name="connsiteY3" fmla="*/ 77800 h 1104616"/>
                  <a:gd name="connsiteX4" fmla="*/ 334579 w 355102"/>
                  <a:gd name="connsiteY4" fmla="*/ 211948 h 1104616"/>
                  <a:gd name="connsiteX5" fmla="*/ 229466 w 355102"/>
                  <a:gd name="connsiteY5" fmla="*/ 377994 h 1104616"/>
                  <a:gd name="connsiteX6" fmla="*/ 252325 w 355102"/>
                  <a:gd name="connsiteY6" fmla="*/ 1014801 h 1104616"/>
                  <a:gd name="connsiteX7" fmla="*/ 171109 w 355102"/>
                  <a:gd name="connsiteY7" fmla="*/ 1104472 h 1104616"/>
                  <a:gd name="connsiteX8" fmla="*/ 76654 w 355102"/>
                  <a:gd name="connsiteY8" fmla="*/ 995734 h 1104616"/>
                  <a:gd name="connsiteX9" fmla="*/ 82540 w 355102"/>
                  <a:gd name="connsiteY9" fmla="*/ 380500 h 1104616"/>
                  <a:gd name="connsiteX10" fmla="*/ 41633 w 355102"/>
                  <a:gd name="connsiteY10" fmla="*/ 342083 h 1104616"/>
                  <a:gd name="connsiteX11" fmla="*/ 3076 w 355102"/>
                  <a:gd name="connsiteY11" fmla="*/ 236884 h 1104616"/>
                  <a:gd name="connsiteX12" fmla="*/ 17190 w 355102"/>
                  <a:gd name="connsiteY12" fmla="*/ 89683 h 1104616"/>
                  <a:gd name="connsiteX13" fmla="*/ 61133 w 355102"/>
                  <a:gd name="connsiteY13" fmla="*/ 79838 h 1104616"/>
                  <a:gd name="connsiteX14" fmla="*/ 83989 w 355102"/>
                  <a:gd name="connsiteY14" fmla="*/ 48590 h 1104616"/>
                  <a:gd name="connsiteX15" fmla="*/ 123520 w 355102"/>
                  <a:gd name="connsiteY15" fmla="*/ 57379 h 1104616"/>
                  <a:gd name="connsiteX16" fmla="*/ 148988 w 355102"/>
                  <a:gd name="connsiteY16" fmla="*/ 22851 h 1104616"/>
                  <a:gd name="connsiteX17" fmla="*/ 191324 w 355102"/>
                  <a:gd name="connsiteY17" fmla="*/ 36083 h 1104616"/>
                  <a:gd name="connsiteX18" fmla="*/ 221239 w 355102"/>
                  <a:gd name="connsiteY18" fmla="*/ 442 h 1104616"/>
                  <a:gd name="connsiteX0" fmla="*/ 221239 w 355102"/>
                  <a:gd name="connsiteY0" fmla="*/ 442 h 1104473"/>
                  <a:gd name="connsiteX1" fmla="*/ 260602 w 355102"/>
                  <a:gd name="connsiteY1" fmla="*/ 34977 h 1104473"/>
                  <a:gd name="connsiteX2" fmla="*/ 277429 w 355102"/>
                  <a:gd name="connsiteY2" fmla="*/ 112193 h 1104473"/>
                  <a:gd name="connsiteX3" fmla="*/ 346021 w 355102"/>
                  <a:gd name="connsiteY3" fmla="*/ 77800 h 1104473"/>
                  <a:gd name="connsiteX4" fmla="*/ 334579 w 355102"/>
                  <a:gd name="connsiteY4" fmla="*/ 211948 h 1104473"/>
                  <a:gd name="connsiteX5" fmla="*/ 229466 w 355102"/>
                  <a:gd name="connsiteY5" fmla="*/ 377994 h 1104473"/>
                  <a:gd name="connsiteX6" fmla="*/ 252325 w 355102"/>
                  <a:gd name="connsiteY6" fmla="*/ 1014801 h 1104473"/>
                  <a:gd name="connsiteX7" fmla="*/ 171109 w 355102"/>
                  <a:gd name="connsiteY7" fmla="*/ 1104472 h 1104473"/>
                  <a:gd name="connsiteX8" fmla="*/ 76654 w 355102"/>
                  <a:gd name="connsiteY8" fmla="*/ 995734 h 1104473"/>
                  <a:gd name="connsiteX9" fmla="*/ 82540 w 355102"/>
                  <a:gd name="connsiteY9" fmla="*/ 380500 h 1104473"/>
                  <a:gd name="connsiteX10" fmla="*/ 41633 w 355102"/>
                  <a:gd name="connsiteY10" fmla="*/ 342083 h 1104473"/>
                  <a:gd name="connsiteX11" fmla="*/ 3076 w 355102"/>
                  <a:gd name="connsiteY11" fmla="*/ 236884 h 1104473"/>
                  <a:gd name="connsiteX12" fmla="*/ 17190 w 355102"/>
                  <a:gd name="connsiteY12" fmla="*/ 89683 h 1104473"/>
                  <a:gd name="connsiteX13" fmla="*/ 61133 w 355102"/>
                  <a:gd name="connsiteY13" fmla="*/ 79838 h 1104473"/>
                  <a:gd name="connsiteX14" fmla="*/ 83989 w 355102"/>
                  <a:gd name="connsiteY14" fmla="*/ 48590 h 1104473"/>
                  <a:gd name="connsiteX15" fmla="*/ 123520 w 355102"/>
                  <a:gd name="connsiteY15" fmla="*/ 57379 h 1104473"/>
                  <a:gd name="connsiteX16" fmla="*/ 148988 w 355102"/>
                  <a:gd name="connsiteY16" fmla="*/ 22851 h 1104473"/>
                  <a:gd name="connsiteX17" fmla="*/ 191324 w 355102"/>
                  <a:gd name="connsiteY17" fmla="*/ 36083 h 1104473"/>
                  <a:gd name="connsiteX18" fmla="*/ 221239 w 355102"/>
                  <a:gd name="connsiteY18" fmla="*/ 442 h 1104473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5102" h="1104475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4005" y="161916"/>
                      <a:pt x="334579" y="211948"/>
                    </a:cubicBezTo>
                    <a:cubicBezTo>
                      <a:pt x="315153" y="261980"/>
                      <a:pt x="281739" y="324073"/>
                      <a:pt x="229466" y="377994"/>
                    </a:cubicBezTo>
                    <a:cubicBezTo>
                      <a:pt x="238741" y="601240"/>
                      <a:pt x="250467" y="956117"/>
                      <a:pt x="252325" y="999202"/>
                    </a:cubicBezTo>
                    <a:cubicBezTo>
                      <a:pt x="254183" y="1042287"/>
                      <a:pt x="226866" y="1105050"/>
                      <a:pt x="171109" y="1104472"/>
                    </a:cubicBezTo>
                    <a:cubicBezTo>
                      <a:pt x="115352" y="1103894"/>
                      <a:pt x="74865" y="1045333"/>
                      <a:pt x="76654" y="995734"/>
                    </a:cubicBezTo>
                    <a:cubicBezTo>
                      <a:pt x="78443" y="946135"/>
                      <a:pt x="81130" y="605799"/>
                      <a:pt x="82540" y="380500"/>
                    </a:cubicBez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6A4C5FD1-9BC8-4443-9732-A08887B6F53E}"/>
                  </a:ext>
                </a:extLst>
              </p:cNvPr>
              <p:cNvSpPr/>
              <p:nvPr/>
            </p:nvSpPr>
            <p:spPr>
              <a:xfrm rot="9000000">
                <a:off x="2400848" y="5505148"/>
                <a:ext cx="267373" cy="752556"/>
              </a:xfrm>
              <a:custGeom>
                <a:avLst/>
                <a:gdLst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93261 w 393261"/>
                  <a:gd name="connsiteY7" fmla="*/ 885509 h 958385"/>
                  <a:gd name="connsiteX8" fmla="*/ 348337 w 393261"/>
                  <a:gd name="connsiteY8" fmla="*/ 885509 h 958385"/>
                  <a:gd name="connsiteX9" fmla="*/ 348337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885509 h 958385"/>
                  <a:gd name="connsiteX8" fmla="*/ 348337 w 393261"/>
                  <a:gd name="connsiteY8" fmla="*/ 958385 h 958385"/>
                  <a:gd name="connsiteX9" fmla="*/ 61979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958385 h 958385"/>
                  <a:gd name="connsiteX8" fmla="*/ 61979 w 393261"/>
                  <a:gd name="connsiteY8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885509 h 958385"/>
                  <a:gd name="connsiteX2" fmla="*/ 0 w 393261"/>
                  <a:gd name="connsiteY2" fmla="*/ 193752 h 958385"/>
                  <a:gd name="connsiteX3" fmla="*/ 193752 w 393261"/>
                  <a:gd name="connsiteY3" fmla="*/ 0 h 958385"/>
                  <a:gd name="connsiteX4" fmla="*/ 199509 w 393261"/>
                  <a:gd name="connsiteY4" fmla="*/ 0 h 958385"/>
                  <a:gd name="connsiteX5" fmla="*/ 393261 w 393261"/>
                  <a:gd name="connsiteY5" fmla="*/ 193752 h 958385"/>
                  <a:gd name="connsiteX6" fmla="*/ 348337 w 393261"/>
                  <a:gd name="connsiteY6" fmla="*/ 958385 h 958385"/>
                  <a:gd name="connsiteX7" fmla="*/ 61979 w 393261"/>
                  <a:gd name="connsiteY7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193752 h 958385"/>
                  <a:gd name="connsiteX2" fmla="*/ 193752 w 393261"/>
                  <a:gd name="connsiteY2" fmla="*/ 0 h 958385"/>
                  <a:gd name="connsiteX3" fmla="*/ 199509 w 393261"/>
                  <a:gd name="connsiteY3" fmla="*/ 0 h 958385"/>
                  <a:gd name="connsiteX4" fmla="*/ 393261 w 393261"/>
                  <a:gd name="connsiteY4" fmla="*/ 193752 h 958385"/>
                  <a:gd name="connsiteX5" fmla="*/ 348337 w 393261"/>
                  <a:gd name="connsiteY5" fmla="*/ 958385 h 958385"/>
                  <a:gd name="connsiteX6" fmla="*/ 61979 w 393261"/>
                  <a:gd name="connsiteY6" fmla="*/ 958385 h 95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261" h="958385">
                    <a:moveTo>
                      <a:pt x="61979" y="958385"/>
                    </a:moveTo>
                    <a:lnTo>
                      <a:pt x="0" y="193752"/>
                    </a:lnTo>
                    <a:cubicBezTo>
                      <a:pt x="0" y="86746"/>
                      <a:pt x="86746" y="0"/>
                      <a:pt x="193752" y="0"/>
                    </a:cubicBezTo>
                    <a:lnTo>
                      <a:pt x="199509" y="0"/>
                    </a:lnTo>
                    <a:cubicBezTo>
                      <a:pt x="306515" y="0"/>
                      <a:pt x="393261" y="86746"/>
                      <a:pt x="393261" y="193752"/>
                    </a:cubicBezTo>
                    <a:lnTo>
                      <a:pt x="348337" y="958385"/>
                    </a:lnTo>
                    <a:lnTo>
                      <a:pt x="61979" y="958385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AD52EEE6-EA99-4BFA-929B-2875ED938A6A}"/>
              </a:ext>
            </a:extLst>
          </p:cNvPr>
          <p:cNvGrpSpPr/>
          <p:nvPr/>
        </p:nvGrpSpPr>
        <p:grpSpPr>
          <a:xfrm>
            <a:off x="4265647" y="3835565"/>
            <a:ext cx="1341524" cy="2615355"/>
            <a:chOff x="4265647" y="3835565"/>
            <a:chExt cx="1341524" cy="2615355"/>
          </a:xfrm>
        </p:grpSpPr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BD8F8FDC-8B9C-4182-8B24-413F4E568C60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2615355"/>
              <a:chOff x="4265647" y="3835565"/>
              <a:chExt cx="1341524" cy="2615355"/>
            </a:xfrm>
          </p:grpSpPr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65698BAA-3875-4E6A-8AB6-08770073389B}"/>
                  </a:ext>
                </a:extLst>
              </p:cNvPr>
              <p:cNvGrpSpPr/>
              <p:nvPr/>
            </p:nvGrpSpPr>
            <p:grpSpPr>
              <a:xfrm>
                <a:off x="4341281" y="4957009"/>
                <a:ext cx="1130662" cy="1493911"/>
                <a:chOff x="4341281" y="4957009"/>
                <a:chExt cx="1130662" cy="1493911"/>
              </a:xfrm>
            </p:grpSpPr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2D426527-98C5-47CC-B079-109FDB4D5CCA}"/>
                    </a:ext>
                  </a:extLst>
                </p:cNvPr>
                <p:cNvSpPr/>
                <p:nvPr/>
              </p:nvSpPr>
              <p:spPr>
                <a:xfrm>
                  <a:off x="4341281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9" name="片側の 2 つの角を丸めた四角形 144">
                  <a:extLst>
                    <a:ext uri="{FF2B5EF4-FFF2-40B4-BE49-F238E27FC236}">
                      <a16:creationId xmlns:a16="http://schemas.microsoft.com/office/drawing/2014/main" id="{47172C01-E5B2-4908-A143-E766C4AB5CE9}"/>
                    </a:ext>
                  </a:extLst>
                </p:cNvPr>
                <p:cNvSpPr/>
                <p:nvPr/>
              </p:nvSpPr>
              <p:spPr>
                <a:xfrm>
                  <a:off x="4434057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0" name="正方形/長方形 359">
                  <a:extLst>
                    <a:ext uri="{FF2B5EF4-FFF2-40B4-BE49-F238E27FC236}">
                      <a16:creationId xmlns:a16="http://schemas.microsoft.com/office/drawing/2014/main" id="{AB44EEDA-DD80-4600-AC10-F3E57E17240B}"/>
                    </a:ext>
                  </a:extLst>
                </p:cNvPr>
                <p:cNvSpPr/>
                <p:nvPr/>
              </p:nvSpPr>
              <p:spPr>
                <a:xfrm>
                  <a:off x="4434057" y="5709860"/>
                  <a:ext cx="1037886" cy="379723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0751BD37-0DB1-4514-9140-90B10237118D}"/>
                    </a:ext>
                  </a:extLst>
                </p:cNvPr>
                <p:cNvSpPr/>
                <p:nvPr/>
              </p:nvSpPr>
              <p:spPr>
                <a:xfrm>
                  <a:off x="4721323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68414EF6-0806-4672-BA4E-A1E591F5266F}"/>
                  </a:ext>
                </a:extLst>
              </p:cNvPr>
              <p:cNvGrpSpPr/>
              <p:nvPr/>
            </p:nvGrpSpPr>
            <p:grpSpPr>
              <a:xfrm>
                <a:off x="4265647" y="3835565"/>
                <a:ext cx="1341524" cy="1316229"/>
                <a:chOff x="8254412" y="2237214"/>
                <a:chExt cx="1277659" cy="1253570"/>
              </a:xfrm>
            </p:grpSpPr>
            <p:sp>
              <p:nvSpPr>
                <p:cNvPr id="338" name="円/楕円 608">
                  <a:extLst>
                    <a:ext uri="{FF2B5EF4-FFF2-40B4-BE49-F238E27FC236}">
                      <a16:creationId xmlns:a16="http://schemas.microsoft.com/office/drawing/2014/main" id="{CB3697C4-C819-4081-9FFA-2708883CAAF0}"/>
                    </a:ext>
                  </a:extLst>
                </p:cNvPr>
                <p:cNvSpPr/>
                <p:nvPr/>
              </p:nvSpPr>
              <p:spPr>
                <a:xfrm>
                  <a:off x="8292150" y="2237214"/>
                  <a:ext cx="1202178" cy="1003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9" name="円/楕円 646">
                  <a:extLst>
                    <a:ext uri="{FF2B5EF4-FFF2-40B4-BE49-F238E27FC236}">
                      <a16:creationId xmlns:a16="http://schemas.microsoft.com/office/drawing/2014/main" id="{B8B71C6F-16C6-4102-B19B-194BF1BCED5D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0" name="円/楕円 647">
                  <a:extLst>
                    <a:ext uri="{FF2B5EF4-FFF2-40B4-BE49-F238E27FC236}">
                      <a16:creationId xmlns:a16="http://schemas.microsoft.com/office/drawing/2014/main" id="{A51D35B4-CA9E-42C1-A1D3-2E7644C3DC06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1" name="円/楕円 644">
                  <a:extLst>
                    <a:ext uri="{FF2B5EF4-FFF2-40B4-BE49-F238E27FC236}">
                      <a16:creationId xmlns:a16="http://schemas.microsoft.com/office/drawing/2014/main" id="{E129083E-C931-4849-A134-DC9E257260BE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2" name="円/楕円 645">
                  <a:extLst>
                    <a:ext uri="{FF2B5EF4-FFF2-40B4-BE49-F238E27FC236}">
                      <a16:creationId xmlns:a16="http://schemas.microsoft.com/office/drawing/2014/main" id="{228FCA04-14E8-4550-9C81-D0572EE79C79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3" name="円/楕円 643">
                  <a:extLst>
                    <a:ext uri="{FF2B5EF4-FFF2-40B4-BE49-F238E27FC236}">
                      <a16:creationId xmlns:a16="http://schemas.microsoft.com/office/drawing/2014/main" id="{EFD166BD-A500-4EE2-8FA8-B8EE95A637D1}"/>
                    </a:ext>
                  </a:extLst>
                </p:cNvPr>
                <p:cNvSpPr/>
                <p:nvPr/>
              </p:nvSpPr>
              <p:spPr>
                <a:xfrm>
                  <a:off x="8377638" y="2330678"/>
                  <a:ext cx="1031207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4" name="円/楕円 638">
                  <a:extLst>
                    <a:ext uri="{FF2B5EF4-FFF2-40B4-BE49-F238E27FC236}">
                      <a16:creationId xmlns:a16="http://schemas.microsoft.com/office/drawing/2014/main" id="{98AD8541-D8CD-40DF-8946-DCC5B986696C}"/>
                    </a:ext>
                  </a:extLst>
                </p:cNvPr>
                <p:cNvSpPr/>
                <p:nvPr/>
              </p:nvSpPr>
              <p:spPr>
                <a:xfrm>
                  <a:off x="8790856" y="3084800"/>
                  <a:ext cx="195956" cy="9681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5" name="円/楕円 50">
                  <a:extLst>
                    <a:ext uri="{FF2B5EF4-FFF2-40B4-BE49-F238E27FC236}">
                      <a16:creationId xmlns:a16="http://schemas.microsoft.com/office/drawing/2014/main" id="{B1DDD8E2-28C0-4874-A884-38163C959616}"/>
                    </a:ext>
                  </a:extLst>
                </p:cNvPr>
                <p:cNvSpPr/>
                <p:nvPr/>
              </p:nvSpPr>
              <p:spPr>
                <a:xfrm>
                  <a:off x="8458180" y="2320650"/>
                  <a:ext cx="884336" cy="41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6" name="円/楕円 631">
                  <a:extLst>
                    <a:ext uri="{FF2B5EF4-FFF2-40B4-BE49-F238E27FC236}">
                      <a16:creationId xmlns:a16="http://schemas.microsoft.com/office/drawing/2014/main" id="{43F89D08-EC11-4511-A860-0F60769DA7E4}"/>
                    </a:ext>
                  </a:extLst>
                </p:cNvPr>
                <p:cNvSpPr/>
                <p:nvPr/>
              </p:nvSpPr>
              <p:spPr>
                <a:xfrm>
                  <a:off x="9189632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7" name="円/楕円 632">
                  <a:extLst>
                    <a:ext uri="{FF2B5EF4-FFF2-40B4-BE49-F238E27FC236}">
                      <a16:creationId xmlns:a16="http://schemas.microsoft.com/office/drawing/2014/main" id="{410603A9-A225-4B89-9705-8263F60BDE4C}"/>
                    </a:ext>
                  </a:extLst>
                </p:cNvPr>
                <p:cNvSpPr/>
                <p:nvPr/>
              </p:nvSpPr>
              <p:spPr>
                <a:xfrm>
                  <a:off x="8481884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5E25D747-E9CE-4CAB-B548-DF613B723D27}"/>
                    </a:ext>
                  </a:extLst>
                </p:cNvPr>
                <p:cNvSpPr/>
                <p:nvPr/>
              </p:nvSpPr>
              <p:spPr>
                <a:xfrm>
                  <a:off x="8513252" y="2675249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22A515C1-2AC9-47D0-90CA-FF8DD5E807F7}"/>
                    </a:ext>
                  </a:extLst>
                </p:cNvPr>
                <p:cNvSpPr/>
                <p:nvPr/>
              </p:nvSpPr>
              <p:spPr>
                <a:xfrm>
                  <a:off x="9087134" y="267525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4BFEDE52-B6A9-48DC-B4B9-0DF03FAEFB8B}"/>
                    </a:ext>
                  </a:extLst>
                </p:cNvPr>
                <p:cNvGrpSpPr/>
                <p:nvPr/>
              </p:nvGrpSpPr>
              <p:grpSpPr>
                <a:xfrm>
                  <a:off x="85063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355" name="円/楕円 637">
                    <a:extLst>
                      <a:ext uri="{FF2B5EF4-FFF2-40B4-BE49-F238E27FC236}">
                        <a16:creationId xmlns:a16="http://schemas.microsoft.com/office/drawing/2014/main" id="{8767E3F9-3F92-4418-B987-377BFD777C81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6" name="楕円 355">
                    <a:extLst>
                      <a:ext uri="{FF2B5EF4-FFF2-40B4-BE49-F238E27FC236}">
                        <a16:creationId xmlns:a16="http://schemas.microsoft.com/office/drawing/2014/main" id="{CDF918A2-6CA3-4445-9488-2DE714A8AE69}"/>
                      </a:ext>
                    </a:extLst>
                  </p:cNvPr>
                  <p:cNvSpPr/>
                  <p:nvPr/>
                </p:nvSpPr>
                <p:spPr>
                  <a:xfrm>
                    <a:off x="7953339" y="2699116"/>
                    <a:ext cx="43543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フリーフォーム: 図形 356">
                    <a:extLst>
                      <a:ext uri="{FF2B5EF4-FFF2-40B4-BE49-F238E27FC236}">
                        <a16:creationId xmlns:a16="http://schemas.microsoft.com/office/drawing/2014/main" id="{2C96FAAA-F01D-4F12-9B03-B6C107E901B8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6197E1A1-E213-4B8D-AFEF-4DC0F44235BE}"/>
                    </a:ext>
                  </a:extLst>
                </p:cNvPr>
                <p:cNvGrpSpPr/>
                <p:nvPr/>
              </p:nvGrpSpPr>
              <p:grpSpPr>
                <a:xfrm>
                  <a:off x="90778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352" name="円/楕円 637">
                    <a:extLst>
                      <a:ext uri="{FF2B5EF4-FFF2-40B4-BE49-F238E27FC236}">
                        <a16:creationId xmlns:a16="http://schemas.microsoft.com/office/drawing/2014/main" id="{EDCFC7A6-1165-421C-863B-8816C5DBE56C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3" name="楕円 352">
                    <a:extLst>
                      <a:ext uri="{FF2B5EF4-FFF2-40B4-BE49-F238E27FC236}">
                        <a16:creationId xmlns:a16="http://schemas.microsoft.com/office/drawing/2014/main" id="{2B6363EB-4C2E-4EA6-A36D-76E019D6B2ED}"/>
                      </a:ext>
                    </a:extLst>
                  </p:cNvPr>
                  <p:cNvSpPr/>
                  <p:nvPr/>
                </p:nvSpPr>
                <p:spPr>
                  <a:xfrm>
                    <a:off x="7934863" y="2699116"/>
                    <a:ext cx="43543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フリーフォーム: 図形 353">
                    <a:extLst>
                      <a:ext uri="{FF2B5EF4-FFF2-40B4-BE49-F238E27FC236}">
                        <a16:creationId xmlns:a16="http://schemas.microsoft.com/office/drawing/2014/main" id="{56596E0B-FC2C-4140-BD79-0441B1639995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FB919560-8979-4F17-BFBA-E315BD65BD2E}"/>
                </a:ext>
              </a:extLst>
            </p:cNvPr>
            <p:cNvGrpSpPr/>
            <p:nvPr/>
          </p:nvGrpSpPr>
          <p:grpSpPr>
            <a:xfrm>
              <a:off x="4662064" y="4907404"/>
              <a:ext cx="920865" cy="1168811"/>
              <a:chOff x="1747356" y="5088893"/>
              <a:chExt cx="920865" cy="1168811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5ED23382-8418-4698-85F8-1AEF986B46A5}"/>
                  </a:ext>
                </a:extLst>
              </p:cNvPr>
              <p:cNvGrpSpPr/>
              <p:nvPr/>
            </p:nvGrpSpPr>
            <p:grpSpPr>
              <a:xfrm>
                <a:off x="1747356" y="5088893"/>
                <a:ext cx="562129" cy="174631"/>
                <a:chOff x="2169053" y="3345052"/>
                <a:chExt cx="3313050" cy="1087556"/>
              </a:xfrm>
            </p:grpSpPr>
            <p:sp>
              <p:nvSpPr>
                <p:cNvPr id="308" name="正方形/長方形 307">
                  <a:extLst>
                    <a:ext uri="{FF2B5EF4-FFF2-40B4-BE49-F238E27FC236}">
                      <a16:creationId xmlns:a16="http://schemas.microsoft.com/office/drawing/2014/main" id="{E513AC79-AD33-4ECE-884F-D77855504090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1A91FC50-3397-40A2-9133-FCE9C7C2BFE7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314" name="グループ化 313">
                    <a:extLst>
                      <a:ext uri="{FF2B5EF4-FFF2-40B4-BE49-F238E27FC236}">
                        <a16:creationId xmlns:a16="http://schemas.microsoft.com/office/drawing/2014/main" id="{3BC47CC5-B446-410C-B6A3-74183F8C5C66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327" name="フリーフォーム: 図形 326">
                      <a:extLst>
                        <a:ext uri="{FF2B5EF4-FFF2-40B4-BE49-F238E27FC236}">
                          <a16:creationId xmlns:a16="http://schemas.microsoft.com/office/drawing/2014/main" id="{B37AD2B1-F246-4906-9917-30B89F1D630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8" name="フリーフォーム: 図形 327">
                      <a:extLst>
                        <a:ext uri="{FF2B5EF4-FFF2-40B4-BE49-F238E27FC236}">
                          <a16:creationId xmlns:a16="http://schemas.microsoft.com/office/drawing/2014/main" id="{1AC198AF-183E-4149-BCAF-1323BDF1220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9" name="フリーフォーム: 図形 328">
                      <a:extLst>
                        <a:ext uri="{FF2B5EF4-FFF2-40B4-BE49-F238E27FC236}">
                          <a16:creationId xmlns:a16="http://schemas.microsoft.com/office/drawing/2014/main" id="{661A10BD-7D93-49AF-9059-4E210A501C9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0" name="フリーフォーム: 図形 329">
                      <a:extLst>
                        <a:ext uri="{FF2B5EF4-FFF2-40B4-BE49-F238E27FC236}">
                          <a16:creationId xmlns:a16="http://schemas.microsoft.com/office/drawing/2014/main" id="{DF5CB33A-67E2-4189-8CAB-5208AD61167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1" name="フリーフォーム: 図形 330">
                      <a:extLst>
                        <a:ext uri="{FF2B5EF4-FFF2-40B4-BE49-F238E27FC236}">
                          <a16:creationId xmlns:a16="http://schemas.microsoft.com/office/drawing/2014/main" id="{7FE1A707-3334-446D-9DA7-170062727AC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2" name="フリーフォーム: 図形 331">
                      <a:extLst>
                        <a:ext uri="{FF2B5EF4-FFF2-40B4-BE49-F238E27FC236}">
                          <a16:creationId xmlns:a16="http://schemas.microsoft.com/office/drawing/2014/main" id="{17A83129-670D-46FA-941E-8D5461F8836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3" name="フリーフォーム: 図形 332">
                      <a:extLst>
                        <a:ext uri="{FF2B5EF4-FFF2-40B4-BE49-F238E27FC236}">
                          <a16:creationId xmlns:a16="http://schemas.microsoft.com/office/drawing/2014/main" id="{6D4602DD-92F4-450A-AC2E-317296283BA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4" name="フリーフォーム: 図形 333">
                      <a:extLst>
                        <a:ext uri="{FF2B5EF4-FFF2-40B4-BE49-F238E27FC236}">
                          <a16:creationId xmlns:a16="http://schemas.microsoft.com/office/drawing/2014/main" id="{B58378FB-BF6E-4778-95DF-E6B0A82516B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5" name="フリーフォーム: 図形 334">
                      <a:extLst>
                        <a:ext uri="{FF2B5EF4-FFF2-40B4-BE49-F238E27FC236}">
                          <a16:creationId xmlns:a16="http://schemas.microsoft.com/office/drawing/2014/main" id="{8EF981CD-05FA-4726-B644-E3B09475BBB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315" name="グループ化 314">
                    <a:extLst>
                      <a:ext uri="{FF2B5EF4-FFF2-40B4-BE49-F238E27FC236}">
                        <a16:creationId xmlns:a16="http://schemas.microsoft.com/office/drawing/2014/main" id="{DE625DBE-27CA-4EBA-BB19-0A98B0FCD877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318" name="フリーフォーム: 図形 317">
                      <a:extLst>
                        <a:ext uri="{FF2B5EF4-FFF2-40B4-BE49-F238E27FC236}">
                          <a16:creationId xmlns:a16="http://schemas.microsoft.com/office/drawing/2014/main" id="{569785D1-6B17-4D7B-9798-F57C5050446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9" name="フリーフォーム: 図形 318">
                      <a:extLst>
                        <a:ext uri="{FF2B5EF4-FFF2-40B4-BE49-F238E27FC236}">
                          <a16:creationId xmlns:a16="http://schemas.microsoft.com/office/drawing/2014/main" id="{596C9F14-F18F-49EA-BE59-AE3027D7BDF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0" name="フリーフォーム: 図形 319">
                      <a:extLst>
                        <a:ext uri="{FF2B5EF4-FFF2-40B4-BE49-F238E27FC236}">
                          <a16:creationId xmlns:a16="http://schemas.microsoft.com/office/drawing/2014/main" id="{8321E24A-76AA-4D0F-9D5F-6CB73D48BB8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1" name="フリーフォーム: 図形 320">
                      <a:extLst>
                        <a:ext uri="{FF2B5EF4-FFF2-40B4-BE49-F238E27FC236}">
                          <a16:creationId xmlns:a16="http://schemas.microsoft.com/office/drawing/2014/main" id="{AA13A231-3B31-43E0-B07E-6775FB9E4D7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2" name="フリーフォーム: 図形 321">
                      <a:extLst>
                        <a:ext uri="{FF2B5EF4-FFF2-40B4-BE49-F238E27FC236}">
                          <a16:creationId xmlns:a16="http://schemas.microsoft.com/office/drawing/2014/main" id="{512B5EAD-6743-4CF2-B746-33EBB1ACCD0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3" name="フリーフォーム: 図形 322">
                      <a:extLst>
                        <a:ext uri="{FF2B5EF4-FFF2-40B4-BE49-F238E27FC236}">
                          <a16:creationId xmlns:a16="http://schemas.microsoft.com/office/drawing/2014/main" id="{276E0735-8A31-4690-A066-E1B6D008F6B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4" name="フリーフォーム: 図形 323">
                      <a:extLst>
                        <a:ext uri="{FF2B5EF4-FFF2-40B4-BE49-F238E27FC236}">
                          <a16:creationId xmlns:a16="http://schemas.microsoft.com/office/drawing/2014/main" id="{CC1152D0-1A08-40D7-B677-F67B0C973F2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5" name="フリーフォーム: 図形 324">
                      <a:extLst>
                        <a:ext uri="{FF2B5EF4-FFF2-40B4-BE49-F238E27FC236}">
                          <a16:creationId xmlns:a16="http://schemas.microsoft.com/office/drawing/2014/main" id="{38C091DD-16DF-45EE-97DD-07504693297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6" name="フリーフォーム: 図形 325">
                      <a:extLst>
                        <a:ext uri="{FF2B5EF4-FFF2-40B4-BE49-F238E27FC236}">
                          <a16:creationId xmlns:a16="http://schemas.microsoft.com/office/drawing/2014/main" id="{5F479B14-88DA-4B42-AE4A-74EF5EA970E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316" name="四角形: 上の 2 つの角を丸める 315">
                    <a:extLst>
                      <a:ext uri="{FF2B5EF4-FFF2-40B4-BE49-F238E27FC236}">
                        <a16:creationId xmlns:a16="http://schemas.microsoft.com/office/drawing/2014/main" id="{069CAF87-E14C-400E-BBEC-2DC270CDB59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四角形: 上の 2 つの角を丸める 316">
                    <a:extLst>
                      <a:ext uri="{FF2B5EF4-FFF2-40B4-BE49-F238E27FC236}">
                        <a16:creationId xmlns:a16="http://schemas.microsoft.com/office/drawing/2014/main" id="{52CF2BD5-0DAF-402D-9DFF-4E8B1A75808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0" name="四角形: 角を丸くする 309">
                  <a:extLst>
                    <a:ext uri="{FF2B5EF4-FFF2-40B4-BE49-F238E27FC236}">
                      <a16:creationId xmlns:a16="http://schemas.microsoft.com/office/drawing/2014/main" id="{F439F088-E5E1-43A0-AA99-7836CAD48B3C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73C272EF-A90A-4023-A965-63B718ABA322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4D72E132-F2F6-473C-821E-649C7C514531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四角形: 角を丸くする 312">
                  <a:extLst>
                    <a:ext uri="{FF2B5EF4-FFF2-40B4-BE49-F238E27FC236}">
                      <a16:creationId xmlns:a16="http://schemas.microsoft.com/office/drawing/2014/main" id="{4222C374-0E2E-4F74-B28E-9DF5069B5461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EB993798-0F08-45E5-8719-1042E3A2FA41}"/>
                  </a:ext>
                </a:extLst>
              </p:cNvPr>
              <p:cNvSpPr/>
              <p:nvPr/>
            </p:nvSpPr>
            <p:spPr>
              <a:xfrm rot="19800000">
                <a:off x="2264509" y="5163599"/>
                <a:ext cx="308741" cy="916909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86005 w 354428"/>
                  <a:gd name="connsiteY8" fmla="*/ 1140869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78310 w 354428"/>
                  <a:gd name="connsiteY8" fmla="*/ 1056398 h 1317661"/>
                  <a:gd name="connsiteX9" fmla="*/ 82540 w 354428"/>
                  <a:gd name="connsiteY9" fmla="*/ 380500 h 1317661"/>
                  <a:gd name="connsiteX10" fmla="*/ 41633 w 354428"/>
                  <a:gd name="connsiteY10" fmla="*/ 342083 h 1317661"/>
                  <a:gd name="connsiteX11" fmla="*/ 3076 w 354428"/>
                  <a:gd name="connsiteY11" fmla="*/ 236884 h 1317661"/>
                  <a:gd name="connsiteX12" fmla="*/ 17190 w 354428"/>
                  <a:gd name="connsiteY12" fmla="*/ 89683 h 1317661"/>
                  <a:gd name="connsiteX13" fmla="*/ 61133 w 354428"/>
                  <a:gd name="connsiteY13" fmla="*/ 79838 h 1317661"/>
                  <a:gd name="connsiteX14" fmla="*/ 83989 w 354428"/>
                  <a:gd name="connsiteY14" fmla="*/ 48590 h 1317661"/>
                  <a:gd name="connsiteX15" fmla="*/ 123520 w 354428"/>
                  <a:gd name="connsiteY15" fmla="*/ 57379 h 1317661"/>
                  <a:gd name="connsiteX16" fmla="*/ 148988 w 354428"/>
                  <a:gd name="connsiteY16" fmla="*/ 22851 h 1317661"/>
                  <a:gd name="connsiteX17" fmla="*/ 191324 w 354428"/>
                  <a:gd name="connsiteY17" fmla="*/ 36083 h 1317661"/>
                  <a:gd name="connsiteX18" fmla="*/ 221239 w 354428"/>
                  <a:gd name="connsiteY18" fmla="*/ 442 h 1317661"/>
                  <a:gd name="connsiteX0" fmla="*/ 221239 w 354428"/>
                  <a:gd name="connsiteY0" fmla="*/ 442 h 1147803"/>
                  <a:gd name="connsiteX1" fmla="*/ 260602 w 354428"/>
                  <a:gd name="connsiteY1" fmla="*/ 34977 h 1147803"/>
                  <a:gd name="connsiteX2" fmla="*/ 277429 w 354428"/>
                  <a:gd name="connsiteY2" fmla="*/ 112193 h 1147803"/>
                  <a:gd name="connsiteX3" fmla="*/ 346021 w 354428"/>
                  <a:gd name="connsiteY3" fmla="*/ 77800 h 1147803"/>
                  <a:gd name="connsiteX4" fmla="*/ 334579 w 354428"/>
                  <a:gd name="connsiteY4" fmla="*/ 211948 h 1147803"/>
                  <a:gd name="connsiteX5" fmla="*/ 246016 w 354428"/>
                  <a:gd name="connsiteY5" fmla="*/ 367595 h 1147803"/>
                  <a:gd name="connsiteX6" fmla="*/ 260600 w 354428"/>
                  <a:gd name="connsiteY6" fmla="*/ 1063332 h 1147803"/>
                  <a:gd name="connsiteX7" fmla="*/ 156215 w 354428"/>
                  <a:gd name="connsiteY7" fmla="*/ 1147803 h 1147803"/>
                  <a:gd name="connsiteX8" fmla="*/ 78310 w 354428"/>
                  <a:gd name="connsiteY8" fmla="*/ 1056398 h 1147803"/>
                  <a:gd name="connsiteX9" fmla="*/ 82540 w 354428"/>
                  <a:gd name="connsiteY9" fmla="*/ 380500 h 1147803"/>
                  <a:gd name="connsiteX10" fmla="*/ 41633 w 354428"/>
                  <a:gd name="connsiteY10" fmla="*/ 342083 h 1147803"/>
                  <a:gd name="connsiteX11" fmla="*/ 3076 w 354428"/>
                  <a:gd name="connsiteY11" fmla="*/ 236884 h 1147803"/>
                  <a:gd name="connsiteX12" fmla="*/ 17190 w 354428"/>
                  <a:gd name="connsiteY12" fmla="*/ 89683 h 1147803"/>
                  <a:gd name="connsiteX13" fmla="*/ 61133 w 354428"/>
                  <a:gd name="connsiteY13" fmla="*/ 79838 h 1147803"/>
                  <a:gd name="connsiteX14" fmla="*/ 83989 w 354428"/>
                  <a:gd name="connsiteY14" fmla="*/ 48590 h 1147803"/>
                  <a:gd name="connsiteX15" fmla="*/ 123520 w 354428"/>
                  <a:gd name="connsiteY15" fmla="*/ 57379 h 1147803"/>
                  <a:gd name="connsiteX16" fmla="*/ 148988 w 354428"/>
                  <a:gd name="connsiteY16" fmla="*/ 22851 h 1147803"/>
                  <a:gd name="connsiteX17" fmla="*/ 191324 w 354428"/>
                  <a:gd name="connsiteY17" fmla="*/ 36083 h 1147803"/>
                  <a:gd name="connsiteX18" fmla="*/ 221239 w 354428"/>
                  <a:gd name="connsiteY18" fmla="*/ 442 h 1147803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5102"/>
                  <a:gd name="connsiteY0" fmla="*/ 442 h 1148746"/>
                  <a:gd name="connsiteX1" fmla="*/ 260602 w 355102"/>
                  <a:gd name="connsiteY1" fmla="*/ 34977 h 1148746"/>
                  <a:gd name="connsiteX2" fmla="*/ 277429 w 355102"/>
                  <a:gd name="connsiteY2" fmla="*/ 112193 h 1148746"/>
                  <a:gd name="connsiteX3" fmla="*/ 346021 w 355102"/>
                  <a:gd name="connsiteY3" fmla="*/ 77800 h 1148746"/>
                  <a:gd name="connsiteX4" fmla="*/ 334579 w 355102"/>
                  <a:gd name="connsiteY4" fmla="*/ 211948 h 1148746"/>
                  <a:gd name="connsiteX5" fmla="*/ 229466 w 355102"/>
                  <a:gd name="connsiteY5" fmla="*/ 377994 h 1148746"/>
                  <a:gd name="connsiteX6" fmla="*/ 260600 w 355102"/>
                  <a:gd name="connsiteY6" fmla="*/ 1063332 h 1148746"/>
                  <a:gd name="connsiteX7" fmla="*/ 156215 w 355102"/>
                  <a:gd name="connsiteY7" fmla="*/ 1147803 h 1148746"/>
                  <a:gd name="connsiteX8" fmla="*/ 78310 w 355102"/>
                  <a:gd name="connsiteY8" fmla="*/ 1056398 h 1148746"/>
                  <a:gd name="connsiteX9" fmla="*/ 82540 w 355102"/>
                  <a:gd name="connsiteY9" fmla="*/ 380500 h 1148746"/>
                  <a:gd name="connsiteX10" fmla="*/ 41633 w 355102"/>
                  <a:gd name="connsiteY10" fmla="*/ 342083 h 1148746"/>
                  <a:gd name="connsiteX11" fmla="*/ 3076 w 355102"/>
                  <a:gd name="connsiteY11" fmla="*/ 236884 h 1148746"/>
                  <a:gd name="connsiteX12" fmla="*/ 17190 w 355102"/>
                  <a:gd name="connsiteY12" fmla="*/ 89683 h 1148746"/>
                  <a:gd name="connsiteX13" fmla="*/ 61133 w 355102"/>
                  <a:gd name="connsiteY13" fmla="*/ 79838 h 1148746"/>
                  <a:gd name="connsiteX14" fmla="*/ 83989 w 355102"/>
                  <a:gd name="connsiteY14" fmla="*/ 48590 h 1148746"/>
                  <a:gd name="connsiteX15" fmla="*/ 123520 w 355102"/>
                  <a:gd name="connsiteY15" fmla="*/ 57379 h 1148746"/>
                  <a:gd name="connsiteX16" fmla="*/ 148988 w 355102"/>
                  <a:gd name="connsiteY16" fmla="*/ 22851 h 1148746"/>
                  <a:gd name="connsiteX17" fmla="*/ 191324 w 355102"/>
                  <a:gd name="connsiteY17" fmla="*/ 36083 h 1148746"/>
                  <a:gd name="connsiteX18" fmla="*/ 221239 w 355102"/>
                  <a:gd name="connsiteY18" fmla="*/ 442 h 1148746"/>
                  <a:gd name="connsiteX0" fmla="*/ 221239 w 355102"/>
                  <a:gd name="connsiteY0" fmla="*/ 442 h 1147829"/>
                  <a:gd name="connsiteX1" fmla="*/ 260602 w 355102"/>
                  <a:gd name="connsiteY1" fmla="*/ 34977 h 1147829"/>
                  <a:gd name="connsiteX2" fmla="*/ 277429 w 355102"/>
                  <a:gd name="connsiteY2" fmla="*/ 112193 h 1147829"/>
                  <a:gd name="connsiteX3" fmla="*/ 346021 w 355102"/>
                  <a:gd name="connsiteY3" fmla="*/ 77800 h 1147829"/>
                  <a:gd name="connsiteX4" fmla="*/ 334579 w 355102"/>
                  <a:gd name="connsiteY4" fmla="*/ 211948 h 1147829"/>
                  <a:gd name="connsiteX5" fmla="*/ 229466 w 355102"/>
                  <a:gd name="connsiteY5" fmla="*/ 377994 h 1147829"/>
                  <a:gd name="connsiteX6" fmla="*/ 257290 w 355102"/>
                  <a:gd name="connsiteY6" fmla="*/ 1047733 h 1147829"/>
                  <a:gd name="connsiteX7" fmla="*/ 156215 w 355102"/>
                  <a:gd name="connsiteY7" fmla="*/ 1147803 h 1147829"/>
                  <a:gd name="connsiteX8" fmla="*/ 78310 w 355102"/>
                  <a:gd name="connsiteY8" fmla="*/ 1056398 h 1147829"/>
                  <a:gd name="connsiteX9" fmla="*/ 82540 w 355102"/>
                  <a:gd name="connsiteY9" fmla="*/ 380500 h 1147829"/>
                  <a:gd name="connsiteX10" fmla="*/ 41633 w 355102"/>
                  <a:gd name="connsiteY10" fmla="*/ 342083 h 1147829"/>
                  <a:gd name="connsiteX11" fmla="*/ 3076 w 355102"/>
                  <a:gd name="connsiteY11" fmla="*/ 236884 h 1147829"/>
                  <a:gd name="connsiteX12" fmla="*/ 17190 w 355102"/>
                  <a:gd name="connsiteY12" fmla="*/ 89683 h 1147829"/>
                  <a:gd name="connsiteX13" fmla="*/ 61133 w 355102"/>
                  <a:gd name="connsiteY13" fmla="*/ 79838 h 1147829"/>
                  <a:gd name="connsiteX14" fmla="*/ 83989 w 355102"/>
                  <a:gd name="connsiteY14" fmla="*/ 48590 h 1147829"/>
                  <a:gd name="connsiteX15" fmla="*/ 123520 w 355102"/>
                  <a:gd name="connsiteY15" fmla="*/ 57379 h 1147829"/>
                  <a:gd name="connsiteX16" fmla="*/ 148988 w 355102"/>
                  <a:gd name="connsiteY16" fmla="*/ 22851 h 1147829"/>
                  <a:gd name="connsiteX17" fmla="*/ 191324 w 355102"/>
                  <a:gd name="connsiteY17" fmla="*/ 36083 h 1147829"/>
                  <a:gd name="connsiteX18" fmla="*/ 221239 w 355102"/>
                  <a:gd name="connsiteY18" fmla="*/ 442 h 1147829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04476"/>
                  <a:gd name="connsiteX1" fmla="*/ 260602 w 355102"/>
                  <a:gd name="connsiteY1" fmla="*/ 34977 h 1104476"/>
                  <a:gd name="connsiteX2" fmla="*/ 277429 w 355102"/>
                  <a:gd name="connsiteY2" fmla="*/ 112193 h 1104476"/>
                  <a:gd name="connsiteX3" fmla="*/ 346021 w 355102"/>
                  <a:gd name="connsiteY3" fmla="*/ 77800 h 1104476"/>
                  <a:gd name="connsiteX4" fmla="*/ 334579 w 355102"/>
                  <a:gd name="connsiteY4" fmla="*/ 211948 h 1104476"/>
                  <a:gd name="connsiteX5" fmla="*/ 229466 w 355102"/>
                  <a:gd name="connsiteY5" fmla="*/ 377994 h 1104476"/>
                  <a:gd name="connsiteX6" fmla="*/ 257290 w 355102"/>
                  <a:gd name="connsiteY6" fmla="*/ 1047733 h 1104476"/>
                  <a:gd name="connsiteX7" fmla="*/ 171109 w 355102"/>
                  <a:gd name="connsiteY7" fmla="*/ 1104472 h 1104476"/>
                  <a:gd name="connsiteX8" fmla="*/ 79964 w 355102"/>
                  <a:gd name="connsiteY8" fmla="*/ 1045998 h 1104476"/>
                  <a:gd name="connsiteX9" fmla="*/ 82540 w 355102"/>
                  <a:gd name="connsiteY9" fmla="*/ 380500 h 1104476"/>
                  <a:gd name="connsiteX10" fmla="*/ 41633 w 355102"/>
                  <a:gd name="connsiteY10" fmla="*/ 342083 h 1104476"/>
                  <a:gd name="connsiteX11" fmla="*/ 3076 w 355102"/>
                  <a:gd name="connsiteY11" fmla="*/ 236884 h 1104476"/>
                  <a:gd name="connsiteX12" fmla="*/ 17190 w 355102"/>
                  <a:gd name="connsiteY12" fmla="*/ 89683 h 1104476"/>
                  <a:gd name="connsiteX13" fmla="*/ 61133 w 355102"/>
                  <a:gd name="connsiteY13" fmla="*/ 79838 h 1104476"/>
                  <a:gd name="connsiteX14" fmla="*/ 83989 w 355102"/>
                  <a:gd name="connsiteY14" fmla="*/ 48590 h 1104476"/>
                  <a:gd name="connsiteX15" fmla="*/ 123520 w 355102"/>
                  <a:gd name="connsiteY15" fmla="*/ 57379 h 1104476"/>
                  <a:gd name="connsiteX16" fmla="*/ 148988 w 355102"/>
                  <a:gd name="connsiteY16" fmla="*/ 22851 h 1104476"/>
                  <a:gd name="connsiteX17" fmla="*/ 191324 w 355102"/>
                  <a:gd name="connsiteY17" fmla="*/ 36083 h 1104476"/>
                  <a:gd name="connsiteX18" fmla="*/ 221239 w 355102"/>
                  <a:gd name="connsiteY18" fmla="*/ 442 h 1104476"/>
                  <a:gd name="connsiteX0" fmla="*/ 221239 w 355102"/>
                  <a:gd name="connsiteY0" fmla="*/ 442 h 1105487"/>
                  <a:gd name="connsiteX1" fmla="*/ 260602 w 355102"/>
                  <a:gd name="connsiteY1" fmla="*/ 34977 h 1105487"/>
                  <a:gd name="connsiteX2" fmla="*/ 277429 w 355102"/>
                  <a:gd name="connsiteY2" fmla="*/ 112193 h 1105487"/>
                  <a:gd name="connsiteX3" fmla="*/ 346021 w 355102"/>
                  <a:gd name="connsiteY3" fmla="*/ 77800 h 1105487"/>
                  <a:gd name="connsiteX4" fmla="*/ 334579 w 355102"/>
                  <a:gd name="connsiteY4" fmla="*/ 211948 h 1105487"/>
                  <a:gd name="connsiteX5" fmla="*/ 229466 w 355102"/>
                  <a:gd name="connsiteY5" fmla="*/ 377994 h 1105487"/>
                  <a:gd name="connsiteX6" fmla="*/ 252325 w 355102"/>
                  <a:gd name="connsiteY6" fmla="*/ 1014801 h 1105487"/>
                  <a:gd name="connsiteX7" fmla="*/ 171109 w 355102"/>
                  <a:gd name="connsiteY7" fmla="*/ 1104472 h 1105487"/>
                  <a:gd name="connsiteX8" fmla="*/ 79964 w 355102"/>
                  <a:gd name="connsiteY8" fmla="*/ 1045998 h 1105487"/>
                  <a:gd name="connsiteX9" fmla="*/ 82540 w 355102"/>
                  <a:gd name="connsiteY9" fmla="*/ 380500 h 1105487"/>
                  <a:gd name="connsiteX10" fmla="*/ 41633 w 355102"/>
                  <a:gd name="connsiteY10" fmla="*/ 342083 h 1105487"/>
                  <a:gd name="connsiteX11" fmla="*/ 3076 w 355102"/>
                  <a:gd name="connsiteY11" fmla="*/ 236884 h 1105487"/>
                  <a:gd name="connsiteX12" fmla="*/ 17190 w 355102"/>
                  <a:gd name="connsiteY12" fmla="*/ 89683 h 1105487"/>
                  <a:gd name="connsiteX13" fmla="*/ 61133 w 355102"/>
                  <a:gd name="connsiteY13" fmla="*/ 79838 h 1105487"/>
                  <a:gd name="connsiteX14" fmla="*/ 83989 w 355102"/>
                  <a:gd name="connsiteY14" fmla="*/ 48590 h 1105487"/>
                  <a:gd name="connsiteX15" fmla="*/ 123520 w 355102"/>
                  <a:gd name="connsiteY15" fmla="*/ 57379 h 1105487"/>
                  <a:gd name="connsiteX16" fmla="*/ 148988 w 355102"/>
                  <a:gd name="connsiteY16" fmla="*/ 22851 h 1105487"/>
                  <a:gd name="connsiteX17" fmla="*/ 191324 w 355102"/>
                  <a:gd name="connsiteY17" fmla="*/ 36083 h 1105487"/>
                  <a:gd name="connsiteX18" fmla="*/ 221239 w 355102"/>
                  <a:gd name="connsiteY18" fmla="*/ 442 h 1105487"/>
                  <a:gd name="connsiteX0" fmla="*/ 221239 w 355102"/>
                  <a:gd name="connsiteY0" fmla="*/ 442 h 1104616"/>
                  <a:gd name="connsiteX1" fmla="*/ 260602 w 355102"/>
                  <a:gd name="connsiteY1" fmla="*/ 34977 h 1104616"/>
                  <a:gd name="connsiteX2" fmla="*/ 277429 w 355102"/>
                  <a:gd name="connsiteY2" fmla="*/ 112193 h 1104616"/>
                  <a:gd name="connsiteX3" fmla="*/ 346021 w 355102"/>
                  <a:gd name="connsiteY3" fmla="*/ 77800 h 1104616"/>
                  <a:gd name="connsiteX4" fmla="*/ 334579 w 355102"/>
                  <a:gd name="connsiteY4" fmla="*/ 211948 h 1104616"/>
                  <a:gd name="connsiteX5" fmla="*/ 229466 w 355102"/>
                  <a:gd name="connsiteY5" fmla="*/ 377994 h 1104616"/>
                  <a:gd name="connsiteX6" fmla="*/ 252325 w 355102"/>
                  <a:gd name="connsiteY6" fmla="*/ 1014801 h 1104616"/>
                  <a:gd name="connsiteX7" fmla="*/ 171109 w 355102"/>
                  <a:gd name="connsiteY7" fmla="*/ 1104472 h 1104616"/>
                  <a:gd name="connsiteX8" fmla="*/ 76654 w 355102"/>
                  <a:gd name="connsiteY8" fmla="*/ 995734 h 1104616"/>
                  <a:gd name="connsiteX9" fmla="*/ 82540 w 355102"/>
                  <a:gd name="connsiteY9" fmla="*/ 380500 h 1104616"/>
                  <a:gd name="connsiteX10" fmla="*/ 41633 w 355102"/>
                  <a:gd name="connsiteY10" fmla="*/ 342083 h 1104616"/>
                  <a:gd name="connsiteX11" fmla="*/ 3076 w 355102"/>
                  <a:gd name="connsiteY11" fmla="*/ 236884 h 1104616"/>
                  <a:gd name="connsiteX12" fmla="*/ 17190 w 355102"/>
                  <a:gd name="connsiteY12" fmla="*/ 89683 h 1104616"/>
                  <a:gd name="connsiteX13" fmla="*/ 61133 w 355102"/>
                  <a:gd name="connsiteY13" fmla="*/ 79838 h 1104616"/>
                  <a:gd name="connsiteX14" fmla="*/ 83989 w 355102"/>
                  <a:gd name="connsiteY14" fmla="*/ 48590 h 1104616"/>
                  <a:gd name="connsiteX15" fmla="*/ 123520 w 355102"/>
                  <a:gd name="connsiteY15" fmla="*/ 57379 h 1104616"/>
                  <a:gd name="connsiteX16" fmla="*/ 148988 w 355102"/>
                  <a:gd name="connsiteY16" fmla="*/ 22851 h 1104616"/>
                  <a:gd name="connsiteX17" fmla="*/ 191324 w 355102"/>
                  <a:gd name="connsiteY17" fmla="*/ 36083 h 1104616"/>
                  <a:gd name="connsiteX18" fmla="*/ 221239 w 355102"/>
                  <a:gd name="connsiteY18" fmla="*/ 442 h 1104616"/>
                  <a:gd name="connsiteX0" fmla="*/ 221239 w 355102"/>
                  <a:gd name="connsiteY0" fmla="*/ 442 h 1104473"/>
                  <a:gd name="connsiteX1" fmla="*/ 260602 w 355102"/>
                  <a:gd name="connsiteY1" fmla="*/ 34977 h 1104473"/>
                  <a:gd name="connsiteX2" fmla="*/ 277429 w 355102"/>
                  <a:gd name="connsiteY2" fmla="*/ 112193 h 1104473"/>
                  <a:gd name="connsiteX3" fmla="*/ 346021 w 355102"/>
                  <a:gd name="connsiteY3" fmla="*/ 77800 h 1104473"/>
                  <a:gd name="connsiteX4" fmla="*/ 334579 w 355102"/>
                  <a:gd name="connsiteY4" fmla="*/ 211948 h 1104473"/>
                  <a:gd name="connsiteX5" fmla="*/ 229466 w 355102"/>
                  <a:gd name="connsiteY5" fmla="*/ 377994 h 1104473"/>
                  <a:gd name="connsiteX6" fmla="*/ 252325 w 355102"/>
                  <a:gd name="connsiteY6" fmla="*/ 1014801 h 1104473"/>
                  <a:gd name="connsiteX7" fmla="*/ 171109 w 355102"/>
                  <a:gd name="connsiteY7" fmla="*/ 1104472 h 1104473"/>
                  <a:gd name="connsiteX8" fmla="*/ 76654 w 355102"/>
                  <a:gd name="connsiteY8" fmla="*/ 995734 h 1104473"/>
                  <a:gd name="connsiteX9" fmla="*/ 82540 w 355102"/>
                  <a:gd name="connsiteY9" fmla="*/ 380500 h 1104473"/>
                  <a:gd name="connsiteX10" fmla="*/ 41633 w 355102"/>
                  <a:gd name="connsiteY10" fmla="*/ 342083 h 1104473"/>
                  <a:gd name="connsiteX11" fmla="*/ 3076 w 355102"/>
                  <a:gd name="connsiteY11" fmla="*/ 236884 h 1104473"/>
                  <a:gd name="connsiteX12" fmla="*/ 17190 w 355102"/>
                  <a:gd name="connsiteY12" fmla="*/ 89683 h 1104473"/>
                  <a:gd name="connsiteX13" fmla="*/ 61133 w 355102"/>
                  <a:gd name="connsiteY13" fmla="*/ 79838 h 1104473"/>
                  <a:gd name="connsiteX14" fmla="*/ 83989 w 355102"/>
                  <a:gd name="connsiteY14" fmla="*/ 48590 h 1104473"/>
                  <a:gd name="connsiteX15" fmla="*/ 123520 w 355102"/>
                  <a:gd name="connsiteY15" fmla="*/ 57379 h 1104473"/>
                  <a:gd name="connsiteX16" fmla="*/ 148988 w 355102"/>
                  <a:gd name="connsiteY16" fmla="*/ 22851 h 1104473"/>
                  <a:gd name="connsiteX17" fmla="*/ 191324 w 355102"/>
                  <a:gd name="connsiteY17" fmla="*/ 36083 h 1104473"/>
                  <a:gd name="connsiteX18" fmla="*/ 221239 w 355102"/>
                  <a:gd name="connsiteY18" fmla="*/ 442 h 1104473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5102" h="1104475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4005" y="161916"/>
                      <a:pt x="334579" y="211948"/>
                    </a:cubicBezTo>
                    <a:cubicBezTo>
                      <a:pt x="315153" y="261980"/>
                      <a:pt x="281739" y="324073"/>
                      <a:pt x="229466" y="377994"/>
                    </a:cubicBezTo>
                    <a:cubicBezTo>
                      <a:pt x="238741" y="601240"/>
                      <a:pt x="250467" y="956117"/>
                      <a:pt x="252325" y="999202"/>
                    </a:cubicBezTo>
                    <a:cubicBezTo>
                      <a:pt x="254183" y="1042287"/>
                      <a:pt x="226866" y="1105050"/>
                      <a:pt x="171109" y="1104472"/>
                    </a:cubicBezTo>
                    <a:cubicBezTo>
                      <a:pt x="115352" y="1103894"/>
                      <a:pt x="74865" y="1045333"/>
                      <a:pt x="76654" y="995734"/>
                    </a:cubicBezTo>
                    <a:cubicBezTo>
                      <a:pt x="78443" y="946135"/>
                      <a:pt x="81130" y="605799"/>
                      <a:pt x="82540" y="380500"/>
                    </a:cubicBez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CD19A3E7-89C4-47C1-93C1-41296FF5EA93}"/>
                  </a:ext>
                </a:extLst>
              </p:cNvPr>
              <p:cNvSpPr/>
              <p:nvPr/>
            </p:nvSpPr>
            <p:spPr>
              <a:xfrm rot="9000000">
                <a:off x="2400848" y="5505148"/>
                <a:ext cx="267373" cy="752556"/>
              </a:xfrm>
              <a:custGeom>
                <a:avLst/>
                <a:gdLst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93261 w 393261"/>
                  <a:gd name="connsiteY7" fmla="*/ 885509 h 958385"/>
                  <a:gd name="connsiteX8" fmla="*/ 348337 w 393261"/>
                  <a:gd name="connsiteY8" fmla="*/ 885509 h 958385"/>
                  <a:gd name="connsiteX9" fmla="*/ 348337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885509 h 958385"/>
                  <a:gd name="connsiteX8" fmla="*/ 348337 w 393261"/>
                  <a:gd name="connsiteY8" fmla="*/ 958385 h 958385"/>
                  <a:gd name="connsiteX9" fmla="*/ 61979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958385 h 958385"/>
                  <a:gd name="connsiteX8" fmla="*/ 61979 w 393261"/>
                  <a:gd name="connsiteY8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885509 h 958385"/>
                  <a:gd name="connsiteX2" fmla="*/ 0 w 393261"/>
                  <a:gd name="connsiteY2" fmla="*/ 193752 h 958385"/>
                  <a:gd name="connsiteX3" fmla="*/ 193752 w 393261"/>
                  <a:gd name="connsiteY3" fmla="*/ 0 h 958385"/>
                  <a:gd name="connsiteX4" fmla="*/ 199509 w 393261"/>
                  <a:gd name="connsiteY4" fmla="*/ 0 h 958385"/>
                  <a:gd name="connsiteX5" fmla="*/ 393261 w 393261"/>
                  <a:gd name="connsiteY5" fmla="*/ 193752 h 958385"/>
                  <a:gd name="connsiteX6" fmla="*/ 348337 w 393261"/>
                  <a:gd name="connsiteY6" fmla="*/ 958385 h 958385"/>
                  <a:gd name="connsiteX7" fmla="*/ 61979 w 393261"/>
                  <a:gd name="connsiteY7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193752 h 958385"/>
                  <a:gd name="connsiteX2" fmla="*/ 193752 w 393261"/>
                  <a:gd name="connsiteY2" fmla="*/ 0 h 958385"/>
                  <a:gd name="connsiteX3" fmla="*/ 199509 w 393261"/>
                  <a:gd name="connsiteY3" fmla="*/ 0 h 958385"/>
                  <a:gd name="connsiteX4" fmla="*/ 393261 w 393261"/>
                  <a:gd name="connsiteY4" fmla="*/ 193752 h 958385"/>
                  <a:gd name="connsiteX5" fmla="*/ 348337 w 393261"/>
                  <a:gd name="connsiteY5" fmla="*/ 958385 h 958385"/>
                  <a:gd name="connsiteX6" fmla="*/ 61979 w 393261"/>
                  <a:gd name="connsiteY6" fmla="*/ 958385 h 95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261" h="958385">
                    <a:moveTo>
                      <a:pt x="61979" y="958385"/>
                    </a:moveTo>
                    <a:lnTo>
                      <a:pt x="0" y="193752"/>
                    </a:lnTo>
                    <a:cubicBezTo>
                      <a:pt x="0" y="86746"/>
                      <a:pt x="86746" y="0"/>
                      <a:pt x="193752" y="0"/>
                    </a:cubicBezTo>
                    <a:lnTo>
                      <a:pt x="199509" y="0"/>
                    </a:lnTo>
                    <a:cubicBezTo>
                      <a:pt x="306515" y="0"/>
                      <a:pt x="393261" y="86746"/>
                      <a:pt x="393261" y="193752"/>
                    </a:cubicBezTo>
                    <a:lnTo>
                      <a:pt x="348337" y="958385"/>
                    </a:lnTo>
                    <a:lnTo>
                      <a:pt x="61979" y="958385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62" name="グループ化 361">
            <a:extLst>
              <a:ext uri="{FF2B5EF4-FFF2-40B4-BE49-F238E27FC236}">
                <a16:creationId xmlns:a16="http://schemas.microsoft.com/office/drawing/2014/main" id="{31A4B088-32C2-4754-B717-1665F5792486}"/>
              </a:ext>
            </a:extLst>
          </p:cNvPr>
          <p:cNvGrpSpPr/>
          <p:nvPr/>
        </p:nvGrpSpPr>
        <p:grpSpPr>
          <a:xfrm>
            <a:off x="7339193" y="3836972"/>
            <a:ext cx="1277659" cy="2613948"/>
            <a:chOff x="7339193" y="3836972"/>
            <a:chExt cx="1277659" cy="2613948"/>
          </a:xfrm>
        </p:grpSpPr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B020242B-4027-472A-967B-DAE13DA2618A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2613948"/>
              <a:chOff x="7339193" y="3836972"/>
              <a:chExt cx="1277659" cy="2613948"/>
            </a:xfrm>
          </p:grpSpPr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08F853C4-DC1B-44CD-8150-8305AA6A0109}"/>
                  </a:ext>
                </a:extLst>
              </p:cNvPr>
              <p:cNvSpPr/>
              <p:nvPr/>
            </p:nvSpPr>
            <p:spPr>
              <a:xfrm flipH="1">
                <a:off x="8392510" y="5348525"/>
                <a:ext cx="172568" cy="597456"/>
              </a:xfrm>
              <a:custGeom>
                <a:avLst/>
                <a:gdLst>
                  <a:gd name="connsiteX0" fmla="*/ 172568 w 172568"/>
                  <a:gd name="connsiteY0" fmla="*/ 0 h 597456"/>
                  <a:gd name="connsiteX1" fmla="*/ 172568 w 172568"/>
                  <a:gd name="connsiteY1" fmla="*/ 597456 h 597456"/>
                  <a:gd name="connsiteX2" fmla="*/ 0 w 172568"/>
                  <a:gd name="connsiteY2" fmla="*/ 597456 h 597456"/>
                  <a:gd name="connsiteX3" fmla="*/ 0 w 172568"/>
                  <a:gd name="connsiteY3" fmla="*/ 357725 h 597456"/>
                  <a:gd name="connsiteX4" fmla="*/ 142749 w 172568"/>
                  <a:gd name="connsiteY4" fmla="*/ 23837 h 597456"/>
                  <a:gd name="connsiteX5" fmla="*/ 172568 w 172568"/>
                  <a:gd name="connsiteY5" fmla="*/ 0 h 59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568" h="597456">
                    <a:moveTo>
                      <a:pt x="172568" y="0"/>
                    </a:moveTo>
                    <a:lnTo>
                      <a:pt x="172568" y="597456"/>
                    </a:lnTo>
                    <a:lnTo>
                      <a:pt x="0" y="597456"/>
                    </a:lnTo>
                    <a:lnTo>
                      <a:pt x="0" y="357725"/>
                    </a:lnTo>
                    <a:cubicBezTo>
                      <a:pt x="0" y="227334"/>
                      <a:pt x="54552" y="109286"/>
                      <a:pt x="142749" y="23837"/>
                    </a:cubicBezTo>
                    <a:lnTo>
                      <a:pt x="172568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B4253031-BEDE-4442-B5E2-9E2AA1179F0B}"/>
                  </a:ext>
                </a:extLst>
              </p:cNvPr>
              <p:cNvGrpSpPr/>
              <p:nvPr/>
            </p:nvGrpSpPr>
            <p:grpSpPr>
              <a:xfrm>
                <a:off x="7352346" y="4957009"/>
                <a:ext cx="1130662" cy="1493911"/>
                <a:chOff x="7352346" y="4957009"/>
                <a:chExt cx="1130662" cy="1493911"/>
              </a:xfrm>
            </p:grpSpPr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96DBFC62-794E-4445-8C12-59B2E0A5A061}"/>
                    </a:ext>
                  </a:extLst>
                </p:cNvPr>
                <p:cNvSpPr/>
                <p:nvPr/>
              </p:nvSpPr>
              <p:spPr>
                <a:xfrm>
                  <a:off x="7369799" y="5945981"/>
                  <a:ext cx="172568" cy="504938"/>
                </a:xfrm>
                <a:custGeom>
                  <a:avLst/>
                  <a:gdLst>
                    <a:gd name="connsiteX0" fmla="*/ 0 w 172568"/>
                    <a:gd name="connsiteY0" fmla="*/ 0 h 504938"/>
                    <a:gd name="connsiteX1" fmla="*/ 172568 w 172568"/>
                    <a:gd name="connsiteY1" fmla="*/ 0 h 504938"/>
                    <a:gd name="connsiteX2" fmla="*/ 172568 w 172568"/>
                    <a:gd name="connsiteY2" fmla="*/ 504938 h 504938"/>
                    <a:gd name="connsiteX3" fmla="*/ 0 w 172568"/>
                    <a:gd name="connsiteY3" fmla="*/ 504938 h 504938"/>
                    <a:gd name="connsiteX4" fmla="*/ 0 w 172568"/>
                    <a:gd name="connsiteY4" fmla="*/ 0 h 504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68" h="504938">
                      <a:moveTo>
                        <a:pt x="0" y="0"/>
                      </a:moveTo>
                      <a:lnTo>
                        <a:pt x="172568" y="0"/>
                      </a:lnTo>
                      <a:lnTo>
                        <a:pt x="172568" y="504938"/>
                      </a:lnTo>
                      <a:lnTo>
                        <a:pt x="0" y="5049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AB23CABD-37DC-4FF0-8C59-9399FAEC2A3F}"/>
                    </a:ext>
                  </a:extLst>
                </p:cNvPr>
                <p:cNvSpPr/>
                <p:nvPr/>
              </p:nvSpPr>
              <p:spPr>
                <a:xfrm>
                  <a:off x="7352346" y="5348525"/>
                  <a:ext cx="172568" cy="597456"/>
                </a:xfrm>
                <a:custGeom>
                  <a:avLst/>
                  <a:gdLst>
                    <a:gd name="connsiteX0" fmla="*/ 172568 w 172568"/>
                    <a:gd name="connsiteY0" fmla="*/ 0 h 597456"/>
                    <a:gd name="connsiteX1" fmla="*/ 172568 w 172568"/>
                    <a:gd name="connsiteY1" fmla="*/ 597456 h 597456"/>
                    <a:gd name="connsiteX2" fmla="*/ 0 w 172568"/>
                    <a:gd name="connsiteY2" fmla="*/ 597456 h 597456"/>
                    <a:gd name="connsiteX3" fmla="*/ 0 w 172568"/>
                    <a:gd name="connsiteY3" fmla="*/ 357725 h 597456"/>
                    <a:gd name="connsiteX4" fmla="*/ 142749 w 172568"/>
                    <a:gd name="connsiteY4" fmla="*/ 23837 h 597456"/>
                    <a:gd name="connsiteX5" fmla="*/ 172568 w 172568"/>
                    <a:gd name="connsiteY5" fmla="*/ 0 h 5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2568" h="597456">
                      <a:moveTo>
                        <a:pt x="172568" y="0"/>
                      </a:moveTo>
                      <a:lnTo>
                        <a:pt x="172568" y="597456"/>
                      </a:lnTo>
                      <a:lnTo>
                        <a:pt x="0" y="597456"/>
                      </a:lnTo>
                      <a:lnTo>
                        <a:pt x="0" y="357725"/>
                      </a:lnTo>
                      <a:cubicBezTo>
                        <a:pt x="0" y="227334"/>
                        <a:pt x="54552" y="109286"/>
                        <a:pt x="142749" y="23837"/>
                      </a:cubicBezTo>
                      <a:lnTo>
                        <a:pt x="172568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6" name="片側の 2 つの角を丸めた四角形 144">
                  <a:extLst>
                    <a:ext uri="{FF2B5EF4-FFF2-40B4-BE49-F238E27FC236}">
                      <a16:creationId xmlns:a16="http://schemas.microsoft.com/office/drawing/2014/main" id="{9A3B9889-F3A1-40CF-BA6A-47174EF7DB3D}"/>
                    </a:ext>
                  </a:extLst>
                </p:cNvPr>
                <p:cNvSpPr/>
                <p:nvPr/>
              </p:nvSpPr>
              <p:spPr>
                <a:xfrm>
                  <a:off x="7445122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01BF7A2B-657A-407D-B3AF-0BAD4E5293F1}"/>
                    </a:ext>
                  </a:extLst>
                </p:cNvPr>
                <p:cNvSpPr/>
                <p:nvPr/>
              </p:nvSpPr>
              <p:spPr>
                <a:xfrm>
                  <a:off x="7732388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41CAFE4E-241A-4988-993C-7C0E2B9CE480}"/>
                    </a:ext>
                  </a:extLst>
                </p:cNvPr>
                <p:cNvSpPr/>
                <p:nvPr/>
              </p:nvSpPr>
              <p:spPr>
                <a:xfrm>
                  <a:off x="7643940" y="5552031"/>
                  <a:ext cx="652170" cy="646419"/>
                </a:xfrm>
                <a:custGeom>
                  <a:avLst/>
                  <a:gdLst>
                    <a:gd name="connsiteX0" fmla="*/ 326085 w 652170"/>
                    <a:gd name="connsiteY0" fmla="*/ 129632 h 646419"/>
                    <a:gd name="connsiteX1" fmla="*/ 244198 w 652170"/>
                    <a:gd name="connsiteY1" fmla="*/ 367756 h 646419"/>
                    <a:gd name="connsiteX2" fmla="*/ 407973 w 652170"/>
                    <a:gd name="connsiteY2" fmla="*/ 367756 h 646419"/>
                    <a:gd name="connsiteX3" fmla="*/ 208813 w 652170"/>
                    <a:gd name="connsiteY3" fmla="*/ 0 h 646419"/>
                    <a:gd name="connsiteX4" fmla="*/ 443357 w 652170"/>
                    <a:gd name="connsiteY4" fmla="*/ 0 h 646419"/>
                    <a:gd name="connsiteX5" fmla="*/ 652170 w 652170"/>
                    <a:gd name="connsiteY5" fmla="*/ 646419 h 646419"/>
                    <a:gd name="connsiteX6" fmla="*/ 503801 w 652170"/>
                    <a:gd name="connsiteY6" fmla="*/ 646419 h 646419"/>
                    <a:gd name="connsiteX7" fmla="*/ 458743 w 652170"/>
                    <a:gd name="connsiteY7" fmla="*/ 515393 h 646419"/>
                    <a:gd name="connsiteX8" fmla="*/ 193428 w 652170"/>
                    <a:gd name="connsiteY8" fmla="*/ 515393 h 646419"/>
                    <a:gd name="connsiteX9" fmla="*/ 148370 w 652170"/>
                    <a:gd name="connsiteY9" fmla="*/ 646419 h 646419"/>
                    <a:gd name="connsiteX10" fmla="*/ 0 w 652170"/>
                    <a:gd name="connsiteY10" fmla="*/ 646419 h 64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2170" h="646419">
                      <a:moveTo>
                        <a:pt x="326085" y="129632"/>
                      </a:moveTo>
                      <a:lnTo>
                        <a:pt x="244198" y="367756"/>
                      </a:lnTo>
                      <a:lnTo>
                        <a:pt x="407973" y="367756"/>
                      </a:lnTo>
                      <a:close/>
                      <a:moveTo>
                        <a:pt x="208813" y="0"/>
                      </a:moveTo>
                      <a:lnTo>
                        <a:pt x="443357" y="0"/>
                      </a:lnTo>
                      <a:lnTo>
                        <a:pt x="652170" y="646419"/>
                      </a:lnTo>
                      <a:lnTo>
                        <a:pt x="503801" y="646419"/>
                      </a:lnTo>
                      <a:lnTo>
                        <a:pt x="458743" y="515393"/>
                      </a:lnTo>
                      <a:lnTo>
                        <a:pt x="193428" y="515393"/>
                      </a:lnTo>
                      <a:lnTo>
                        <a:pt x="148370" y="646419"/>
                      </a:lnTo>
                      <a:lnTo>
                        <a:pt x="0" y="64641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FE0E9625-ED11-49BF-9733-40B904A66F44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BDDCD02F-703F-4E8F-9669-539FAE55DE41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D03F5BD2-0261-4EB4-8A65-5790EF7F39D4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407" name="グループ化 406">
                    <a:extLst>
                      <a:ext uri="{FF2B5EF4-FFF2-40B4-BE49-F238E27FC236}">
                        <a16:creationId xmlns:a16="http://schemas.microsoft.com/office/drawing/2014/main" id="{06B74D0D-1E06-4BB6-A0E1-68A972471FE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2" name="円/楕円 514">
                      <a:extLst>
                        <a:ext uri="{FF2B5EF4-FFF2-40B4-BE49-F238E27FC236}">
                          <a16:creationId xmlns:a16="http://schemas.microsoft.com/office/drawing/2014/main" id="{24D88399-84D5-4BEC-87E6-00CB6365C1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3" name="円/楕円 515">
                      <a:extLst>
                        <a:ext uri="{FF2B5EF4-FFF2-40B4-BE49-F238E27FC236}">
                          <a16:creationId xmlns:a16="http://schemas.microsoft.com/office/drawing/2014/main" id="{30B19780-0922-4E57-8844-2E85D6FDFB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8" name="グループ化 407">
                    <a:extLst>
                      <a:ext uri="{FF2B5EF4-FFF2-40B4-BE49-F238E27FC236}">
                        <a16:creationId xmlns:a16="http://schemas.microsoft.com/office/drawing/2014/main" id="{16F4A232-22EE-4716-978F-BC255939BF9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0" name="円/楕円 512">
                      <a:extLst>
                        <a:ext uri="{FF2B5EF4-FFF2-40B4-BE49-F238E27FC236}">
                          <a16:creationId xmlns:a16="http://schemas.microsoft.com/office/drawing/2014/main" id="{6E6DEB62-A16E-4D3B-A53F-D0C908ACF3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1" name="円/楕円 513">
                      <a:extLst>
                        <a:ext uri="{FF2B5EF4-FFF2-40B4-BE49-F238E27FC236}">
                          <a16:creationId xmlns:a16="http://schemas.microsoft.com/office/drawing/2014/main" id="{84FCD071-5092-42C2-8891-E3AF51854E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9" name="円/楕円 511">
                    <a:extLst>
                      <a:ext uri="{FF2B5EF4-FFF2-40B4-BE49-F238E27FC236}">
                        <a16:creationId xmlns:a16="http://schemas.microsoft.com/office/drawing/2014/main" id="{F8A70E20-111C-4393-93E1-971C3C06D7EB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0" name="円/楕円 503">
                  <a:extLst>
                    <a:ext uri="{FF2B5EF4-FFF2-40B4-BE49-F238E27FC236}">
                      <a16:creationId xmlns:a16="http://schemas.microsoft.com/office/drawing/2014/main" id="{012BDFCC-0B16-4297-802C-6C309A7F1684}"/>
                    </a:ext>
                  </a:extLst>
                </p:cNvPr>
                <p:cNvSpPr/>
                <p:nvPr/>
              </p:nvSpPr>
              <p:spPr>
                <a:xfrm>
                  <a:off x="5409919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1" name="円/楕円 504">
                  <a:extLst>
                    <a:ext uri="{FF2B5EF4-FFF2-40B4-BE49-F238E27FC236}">
                      <a16:creationId xmlns:a16="http://schemas.microsoft.com/office/drawing/2014/main" id="{C890F578-9FDD-48BC-A7D3-D6CFD7ECD2D7}"/>
                    </a:ext>
                  </a:extLst>
                </p:cNvPr>
                <p:cNvSpPr/>
                <p:nvPr/>
              </p:nvSpPr>
              <p:spPr>
                <a:xfrm>
                  <a:off x="5997860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2" name="円/楕円 505">
                  <a:extLst>
                    <a:ext uri="{FF2B5EF4-FFF2-40B4-BE49-F238E27FC236}">
                      <a16:creationId xmlns:a16="http://schemas.microsoft.com/office/drawing/2014/main" id="{E3DB938D-68EC-405E-81F0-06371C185374}"/>
                    </a:ext>
                  </a:extLst>
                </p:cNvPr>
                <p:cNvSpPr/>
                <p:nvPr/>
              </p:nvSpPr>
              <p:spPr>
                <a:xfrm>
                  <a:off x="5666768" y="3004913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3" name="円/楕円 507">
                  <a:extLst>
                    <a:ext uri="{FF2B5EF4-FFF2-40B4-BE49-F238E27FC236}">
                      <a16:creationId xmlns:a16="http://schemas.microsoft.com/office/drawing/2014/main" id="{351C7F1D-6ECF-47C3-B505-F1B02794CB47}"/>
                    </a:ext>
                  </a:extLst>
                </p:cNvPr>
                <p:cNvSpPr/>
                <p:nvPr/>
              </p:nvSpPr>
              <p:spPr>
                <a:xfrm>
                  <a:off x="5441914" y="2821724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4" name="円/楕円 508">
                  <a:extLst>
                    <a:ext uri="{FF2B5EF4-FFF2-40B4-BE49-F238E27FC236}">
                      <a16:creationId xmlns:a16="http://schemas.microsoft.com/office/drawing/2014/main" id="{C299064D-B1A7-4312-A3C1-D5913E3F1D09}"/>
                    </a:ext>
                  </a:extLst>
                </p:cNvPr>
                <p:cNvSpPr/>
                <p:nvPr/>
              </p:nvSpPr>
              <p:spPr>
                <a:xfrm>
                  <a:off x="6029855" y="2821724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5" name="月 404">
                  <a:extLst>
                    <a:ext uri="{FF2B5EF4-FFF2-40B4-BE49-F238E27FC236}">
                      <a16:creationId xmlns:a16="http://schemas.microsoft.com/office/drawing/2014/main" id="{812B47C7-788A-4C62-87DA-D9A034CC9322}"/>
                    </a:ext>
                  </a:extLst>
                </p:cNvPr>
                <p:cNvSpPr/>
                <p:nvPr/>
              </p:nvSpPr>
              <p:spPr>
                <a:xfrm rot="54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6" name="月 405">
                  <a:extLst>
                    <a:ext uri="{FF2B5EF4-FFF2-40B4-BE49-F238E27FC236}">
                      <a16:creationId xmlns:a16="http://schemas.microsoft.com/office/drawing/2014/main" id="{E295F6E5-DDB3-4FCA-BB10-9009B8B6C7D5}"/>
                    </a:ext>
                  </a:extLst>
                </p:cNvPr>
                <p:cNvSpPr/>
                <p:nvPr/>
              </p:nvSpPr>
              <p:spPr>
                <a:xfrm rot="5400000">
                  <a:off x="6057651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03C05C73-8F16-4EDE-9A30-E0950BF1B025}"/>
                </a:ext>
              </a:extLst>
            </p:cNvPr>
            <p:cNvGrpSpPr/>
            <p:nvPr/>
          </p:nvGrpSpPr>
          <p:grpSpPr>
            <a:xfrm>
              <a:off x="7702711" y="4908720"/>
              <a:ext cx="831096" cy="1160753"/>
              <a:chOff x="1747356" y="5088893"/>
              <a:chExt cx="831096" cy="1160753"/>
            </a:xfrm>
          </p:grpSpPr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9AD0BB75-8B1D-4EF2-AD99-D3417CF75CA8}"/>
                  </a:ext>
                </a:extLst>
              </p:cNvPr>
              <p:cNvGrpSpPr/>
              <p:nvPr/>
            </p:nvGrpSpPr>
            <p:grpSpPr>
              <a:xfrm>
                <a:off x="1747356" y="5088893"/>
                <a:ext cx="562129" cy="174631"/>
                <a:chOff x="2169053" y="3345052"/>
                <a:chExt cx="3313050" cy="1087556"/>
              </a:xfrm>
            </p:grpSpPr>
            <p:sp>
              <p:nvSpPr>
                <p:cNvPr id="367" name="正方形/長方形 366">
                  <a:extLst>
                    <a:ext uri="{FF2B5EF4-FFF2-40B4-BE49-F238E27FC236}">
                      <a16:creationId xmlns:a16="http://schemas.microsoft.com/office/drawing/2014/main" id="{A471FF76-399F-4756-BDB9-B15130E25BB8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5F20165C-8A9B-4E13-A8E0-C9DC2329E7AF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373" name="グループ化 372">
                    <a:extLst>
                      <a:ext uri="{FF2B5EF4-FFF2-40B4-BE49-F238E27FC236}">
                        <a16:creationId xmlns:a16="http://schemas.microsoft.com/office/drawing/2014/main" id="{0A8EC6A0-56C5-4CAB-B989-1C5A99D48A36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386" name="フリーフォーム: 図形 385">
                      <a:extLst>
                        <a:ext uri="{FF2B5EF4-FFF2-40B4-BE49-F238E27FC236}">
                          <a16:creationId xmlns:a16="http://schemas.microsoft.com/office/drawing/2014/main" id="{61348449-2739-4553-9839-A3CC5BC1818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7" name="フリーフォーム: 図形 386">
                      <a:extLst>
                        <a:ext uri="{FF2B5EF4-FFF2-40B4-BE49-F238E27FC236}">
                          <a16:creationId xmlns:a16="http://schemas.microsoft.com/office/drawing/2014/main" id="{673930B4-192A-4223-A8AF-9F466026180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8" name="フリーフォーム: 図形 387">
                      <a:extLst>
                        <a:ext uri="{FF2B5EF4-FFF2-40B4-BE49-F238E27FC236}">
                          <a16:creationId xmlns:a16="http://schemas.microsoft.com/office/drawing/2014/main" id="{6D15B849-841C-407E-8A92-36D5B23267E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9" name="フリーフォーム: 図形 388">
                      <a:extLst>
                        <a:ext uri="{FF2B5EF4-FFF2-40B4-BE49-F238E27FC236}">
                          <a16:creationId xmlns:a16="http://schemas.microsoft.com/office/drawing/2014/main" id="{B8F25B4E-E5AD-46E3-BF6F-997030273DC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0" name="フリーフォーム: 図形 389">
                      <a:extLst>
                        <a:ext uri="{FF2B5EF4-FFF2-40B4-BE49-F238E27FC236}">
                          <a16:creationId xmlns:a16="http://schemas.microsoft.com/office/drawing/2014/main" id="{21F0F146-DE5D-430F-BE73-91A4AE1A971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1" name="フリーフォーム: 図形 390">
                      <a:extLst>
                        <a:ext uri="{FF2B5EF4-FFF2-40B4-BE49-F238E27FC236}">
                          <a16:creationId xmlns:a16="http://schemas.microsoft.com/office/drawing/2014/main" id="{E201E081-7C31-4C45-9857-B90BAFD5073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2" name="フリーフォーム: 図形 391">
                      <a:extLst>
                        <a:ext uri="{FF2B5EF4-FFF2-40B4-BE49-F238E27FC236}">
                          <a16:creationId xmlns:a16="http://schemas.microsoft.com/office/drawing/2014/main" id="{56068776-0F70-4DB0-9E85-ED4E9AE4DD4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3" name="フリーフォーム: 図形 392">
                      <a:extLst>
                        <a:ext uri="{FF2B5EF4-FFF2-40B4-BE49-F238E27FC236}">
                          <a16:creationId xmlns:a16="http://schemas.microsoft.com/office/drawing/2014/main" id="{BFA2D2FD-0437-4C53-AFAC-2F652F0F958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4" name="フリーフォーム: 図形 393">
                      <a:extLst>
                        <a:ext uri="{FF2B5EF4-FFF2-40B4-BE49-F238E27FC236}">
                          <a16:creationId xmlns:a16="http://schemas.microsoft.com/office/drawing/2014/main" id="{45D80D69-08A6-46BD-AEA0-A2B91C88D79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374" name="グループ化 373">
                    <a:extLst>
                      <a:ext uri="{FF2B5EF4-FFF2-40B4-BE49-F238E27FC236}">
                        <a16:creationId xmlns:a16="http://schemas.microsoft.com/office/drawing/2014/main" id="{D2DD5FB3-0D9F-4439-946D-57B20F80AA17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377" name="フリーフォーム: 図形 376">
                      <a:extLst>
                        <a:ext uri="{FF2B5EF4-FFF2-40B4-BE49-F238E27FC236}">
                          <a16:creationId xmlns:a16="http://schemas.microsoft.com/office/drawing/2014/main" id="{D60D7704-DB9F-4761-BD78-1C00FB38A25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78" name="フリーフォーム: 図形 377">
                      <a:extLst>
                        <a:ext uri="{FF2B5EF4-FFF2-40B4-BE49-F238E27FC236}">
                          <a16:creationId xmlns:a16="http://schemas.microsoft.com/office/drawing/2014/main" id="{B42DB191-DFA6-42BE-B3FB-C70D8215779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79" name="フリーフォーム: 図形 378">
                      <a:extLst>
                        <a:ext uri="{FF2B5EF4-FFF2-40B4-BE49-F238E27FC236}">
                          <a16:creationId xmlns:a16="http://schemas.microsoft.com/office/drawing/2014/main" id="{3D2B2024-098C-4286-A963-AA9A14D4524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0" name="フリーフォーム: 図形 379">
                      <a:extLst>
                        <a:ext uri="{FF2B5EF4-FFF2-40B4-BE49-F238E27FC236}">
                          <a16:creationId xmlns:a16="http://schemas.microsoft.com/office/drawing/2014/main" id="{B6777268-05C4-4345-9ED6-CF6011831F0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1" name="フリーフォーム: 図形 380">
                      <a:extLst>
                        <a:ext uri="{FF2B5EF4-FFF2-40B4-BE49-F238E27FC236}">
                          <a16:creationId xmlns:a16="http://schemas.microsoft.com/office/drawing/2014/main" id="{D496EB49-2AD8-46C0-98B8-E661ECACFE4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2" name="フリーフォーム: 図形 381">
                      <a:extLst>
                        <a:ext uri="{FF2B5EF4-FFF2-40B4-BE49-F238E27FC236}">
                          <a16:creationId xmlns:a16="http://schemas.microsoft.com/office/drawing/2014/main" id="{68FDA74C-1324-4EC6-953B-2CB342B4D5F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3" name="フリーフォーム: 図形 382">
                      <a:extLst>
                        <a:ext uri="{FF2B5EF4-FFF2-40B4-BE49-F238E27FC236}">
                          <a16:creationId xmlns:a16="http://schemas.microsoft.com/office/drawing/2014/main" id="{F2BA5F0E-4256-4B93-BEF5-AE7A0F9F831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4" name="フリーフォーム: 図形 383">
                      <a:extLst>
                        <a:ext uri="{FF2B5EF4-FFF2-40B4-BE49-F238E27FC236}">
                          <a16:creationId xmlns:a16="http://schemas.microsoft.com/office/drawing/2014/main" id="{2EC5D06D-2E0C-4CAA-A9F6-41A8D8D4D04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5" name="フリーフォーム: 図形 384">
                      <a:extLst>
                        <a:ext uri="{FF2B5EF4-FFF2-40B4-BE49-F238E27FC236}">
                          <a16:creationId xmlns:a16="http://schemas.microsoft.com/office/drawing/2014/main" id="{E105AA5D-0A66-4FC8-8057-FE82FCF4829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375" name="四角形: 上の 2 つの角を丸める 374">
                    <a:extLst>
                      <a:ext uri="{FF2B5EF4-FFF2-40B4-BE49-F238E27FC236}">
                        <a16:creationId xmlns:a16="http://schemas.microsoft.com/office/drawing/2014/main" id="{68DB8A16-F3E1-4AFA-9F4A-525AEB4998A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四角形: 上の 2 つの角を丸める 375">
                    <a:extLst>
                      <a:ext uri="{FF2B5EF4-FFF2-40B4-BE49-F238E27FC236}">
                        <a16:creationId xmlns:a16="http://schemas.microsoft.com/office/drawing/2014/main" id="{25FC83CD-1F0D-465F-9E90-049FFFD9478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9" name="四角形: 角を丸くする 368">
                  <a:extLst>
                    <a:ext uri="{FF2B5EF4-FFF2-40B4-BE49-F238E27FC236}">
                      <a16:creationId xmlns:a16="http://schemas.microsoft.com/office/drawing/2014/main" id="{95E305AA-142E-4B1B-B1AC-620638FC0F88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9C2D84AC-C8FA-4B19-BFC1-075F5679BA49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786C7E79-BD31-4F80-BAA1-DD7443D19B69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四角形: 角を丸くする 371">
                  <a:extLst>
                    <a:ext uri="{FF2B5EF4-FFF2-40B4-BE49-F238E27FC236}">
                      <a16:creationId xmlns:a16="http://schemas.microsoft.com/office/drawing/2014/main" id="{CA0782D4-E9CF-484C-9E4D-5EEFC5C5C5C2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39D552EC-071E-410F-9345-E3C92CC12E45}"/>
                  </a:ext>
                </a:extLst>
              </p:cNvPr>
              <p:cNvSpPr/>
              <p:nvPr/>
            </p:nvSpPr>
            <p:spPr>
              <a:xfrm rot="20078662">
                <a:off x="2255930" y="5173092"/>
                <a:ext cx="322522" cy="1076554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86005 w 354428"/>
                  <a:gd name="connsiteY8" fmla="*/ 1140869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78310 w 354428"/>
                  <a:gd name="connsiteY8" fmla="*/ 1056398 h 1317661"/>
                  <a:gd name="connsiteX9" fmla="*/ 82540 w 354428"/>
                  <a:gd name="connsiteY9" fmla="*/ 380500 h 1317661"/>
                  <a:gd name="connsiteX10" fmla="*/ 41633 w 354428"/>
                  <a:gd name="connsiteY10" fmla="*/ 342083 h 1317661"/>
                  <a:gd name="connsiteX11" fmla="*/ 3076 w 354428"/>
                  <a:gd name="connsiteY11" fmla="*/ 236884 h 1317661"/>
                  <a:gd name="connsiteX12" fmla="*/ 17190 w 354428"/>
                  <a:gd name="connsiteY12" fmla="*/ 89683 h 1317661"/>
                  <a:gd name="connsiteX13" fmla="*/ 61133 w 354428"/>
                  <a:gd name="connsiteY13" fmla="*/ 79838 h 1317661"/>
                  <a:gd name="connsiteX14" fmla="*/ 83989 w 354428"/>
                  <a:gd name="connsiteY14" fmla="*/ 48590 h 1317661"/>
                  <a:gd name="connsiteX15" fmla="*/ 123520 w 354428"/>
                  <a:gd name="connsiteY15" fmla="*/ 57379 h 1317661"/>
                  <a:gd name="connsiteX16" fmla="*/ 148988 w 354428"/>
                  <a:gd name="connsiteY16" fmla="*/ 22851 h 1317661"/>
                  <a:gd name="connsiteX17" fmla="*/ 191324 w 354428"/>
                  <a:gd name="connsiteY17" fmla="*/ 36083 h 1317661"/>
                  <a:gd name="connsiteX18" fmla="*/ 221239 w 354428"/>
                  <a:gd name="connsiteY18" fmla="*/ 442 h 1317661"/>
                  <a:gd name="connsiteX0" fmla="*/ 221239 w 354428"/>
                  <a:gd name="connsiteY0" fmla="*/ 442 h 1147803"/>
                  <a:gd name="connsiteX1" fmla="*/ 260602 w 354428"/>
                  <a:gd name="connsiteY1" fmla="*/ 34977 h 1147803"/>
                  <a:gd name="connsiteX2" fmla="*/ 277429 w 354428"/>
                  <a:gd name="connsiteY2" fmla="*/ 112193 h 1147803"/>
                  <a:gd name="connsiteX3" fmla="*/ 346021 w 354428"/>
                  <a:gd name="connsiteY3" fmla="*/ 77800 h 1147803"/>
                  <a:gd name="connsiteX4" fmla="*/ 334579 w 354428"/>
                  <a:gd name="connsiteY4" fmla="*/ 211948 h 1147803"/>
                  <a:gd name="connsiteX5" fmla="*/ 246016 w 354428"/>
                  <a:gd name="connsiteY5" fmla="*/ 367595 h 1147803"/>
                  <a:gd name="connsiteX6" fmla="*/ 260600 w 354428"/>
                  <a:gd name="connsiteY6" fmla="*/ 1063332 h 1147803"/>
                  <a:gd name="connsiteX7" fmla="*/ 156215 w 354428"/>
                  <a:gd name="connsiteY7" fmla="*/ 1147803 h 1147803"/>
                  <a:gd name="connsiteX8" fmla="*/ 78310 w 354428"/>
                  <a:gd name="connsiteY8" fmla="*/ 1056398 h 1147803"/>
                  <a:gd name="connsiteX9" fmla="*/ 82540 w 354428"/>
                  <a:gd name="connsiteY9" fmla="*/ 380500 h 1147803"/>
                  <a:gd name="connsiteX10" fmla="*/ 41633 w 354428"/>
                  <a:gd name="connsiteY10" fmla="*/ 342083 h 1147803"/>
                  <a:gd name="connsiteX11" fmla="*/ 3076 w 354428"/>
                  <a:gd name="connsiteY11" fmla="*/ 236884 h 1147803"/>
                  <a:gd name="connsiteX12" fmla="*/ 17190 w 354428"/>
                  <a:gd name="connsiteY12" fmla="*/ 89683 h 1147803"/>
                  <a:gd name="connsiteX13" fmla="*/ 61133 w 354428"/>
                  <a:gd name="connsiteY13" fmla="*/ 79838 h 1147803"/>
                  <a:gd name="connsiteX14" fmla="*/ 83989 w 354428"/>
                  <a:gd name="connsiteY14" fmla="*/ 48590 h 1147803"/>
                  <a:gd name="connsiteX15" fmla="*/ 123520 w 354428"/>
                  <a:gd name="connsiteY15" fmla="*/ 57379 h 1147803"/>
                  <a:gd name="connsiteX16" fmla="*/ 148988 w 354428"/>
                  <a:gd name="connsiteY16" fmla="*/ 22851 h 1147803"/>
                  <a:gd name="connsiteX17" fmla="*/ 191324 w 354428"/>
                  <a:gd name="connsiteY17" fmla="*/ 36083 h 1147803"/>
                  <a:gd name="connsiteX18" fmla="*/ 221239 w 354428"/>
                  <a:gd name="connsiteY18" fmla="*/ 442 h 1147803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5102"/>
                  <a:gd name="connsiteY0" fmla="*/ 442 h 1148746"/>
                  <a:gd name="connsiteX1" fmla="*/ 260602 w 355102"/>
                  <a:gd name="connsiteY1" fmla="*/ 34977 h 1148746"/>
                  <a:gd name="connsiteX2" fmla="*/ 277429 w 355102"/>
                  <a:gd name="connsiteY2" fmla="*/ 112193 h 1148746"/>
                  <a:gd name="connsiteX3" fmla="*/ 346021 w 355102"/>
                  <a:gd name="connsiteY3" fmla="*/ 77800 h 1148746"/>
                  <a:gd name="connsiteX4" fmla="*/ 334579 w 355102"/>
                  <a:gd name="connsiteY4" fmla="*/ 211948 h 1148746"/>
                  <a:gd name="connsiteX5" fmla="*/ 229466 w 355102"/>
                  <a:gd name="connsiteY5" fmla="*/ 377994 h 1148746"/>
                  <a:gd name="connsiteX6" fmla="*/ 260600 w 355102"/>
                  <a:gd name="connsiteY6" fmla="*/ 1063332 h 1148746"/>
                  <a:gd name="connsiteX7" fmla="*/ 156215 w 355102"/>
                  <a:gd name="connsiteY7" fmla="*/ 1147803 h 1148746"/>
                  <a:gd name="connsiteX8" fmla="*/ 78310 w 355102"/>
                  <a:gd name="connsiteY8" fmla="*/ 1056398 h 1148746"/>
                  <a:gd name="connsiteX9" fmla="*/ 82540 w 355102"/>
                  <a:gd name="connsiteY9" fmla="*/ 380500 h 1148746"/>
                  <a:gd name="connsiteX10" fmla="*/ 41633 w 355102"/>
                  <a:gd name="connsiteY10" fmla="*/ 342083 h 1148746"/>
                  <a:gd name="connsiteX11" fmla="*/ 3076 w 355102"/>
                  <a:gd name="connsiteY11" fmla="*/ 236884 h 1148746"/>
                  <a:gd name="connsiteX12" fmla="*/ 17190 w 355102"/>
                  <a:gd name="connsiteY12" fmla="*/ 89683 h 1148746"/>
                  <a:gd name="connsiteX13" fmla="*/ 61133 w 355102"/>
                  <a:gd name="connsiteY13" fmla="*/ 79838 h 1148746"/>
                  <a:gd name="connsiteX14" fmla="*/ 83989 w 355102"/>
                  <a:gd name="connsiteY14" fmla="*/ 48590 h 1148746"/>
                  <a:gd name="connsiteX15" fmla="*/ 123520 w 355102"/>
                  <a:gd name="connsiteY15" fmla="*/ 57379 h 1148746"/>
                  <a:gd name="connsiteX16" fmla="*/ 148988 w 355102"/>
                  <a:gd name="connsiteY16" fmla="*/ 22851 h 1148746"/>
                  <a:gd name="connsiteX17" fmla="*/ 191324 w 355102"/>
                  <a:gd name="connsiteY17" fmla="*/ 36083 h 1148746"/>
                  <a:gd name="connsiteX18" fmla="*/ 221239 w 355102"/>
                  <a:gd name="connsiteY18" fmla="*/ 442 h 1148746"/>
                  <a:gd name="connsiteX0" fmla="*/ 221239 w 355102"/>
                  <a:gd name="connsiteY0" fmla="*/ 442 h 1147829"/>
                  <a:gd name="connsiteX1" fmla="*/ 260602 w 355102"/>
                  <a:gd name="connsiteY1" fmla="*/ 34977 h 1147829"/>
                  <a:gd name="connsiteX2" fmla="*/ 277429 w 355102"/>
                  <a:gd name="connsiteY2" fmla="*/ 112193 h 1147829"/>
                  <a:gd name="connsiteX3" fmla="*/ 346021 w 355102"/>
                  <a:gd name="connsiteY3" fmla="*/ 77800 h 1147829"/>
                  <a:gd name="connsiteX4" fmla="*/ 334579 w 355102"/>
                  <a:gd name="connsiteY4" fmla="*/ 211948 h 1147829"/>
                  <a:gd name="connsiteX5" fmla="*/ 229466 w 355102"/>
                  <a:gd name="connsiteY5" fmla="*/ 377994 h 1147829"/>
                  <a:gd name="connsiteX6" fmla="*/ 257290 w 355102"/>
                  <a:gd name="connsiteY6" fmla="*/ 1047733 h 1147829"/>
                  <a:gd name="connsiteX7" fmla="*/ 156215 w 355102"/>
                  <a:gd name="connsiteY7" fmla="*/ 1147803 h 1147829"/>
                  <a:gd name="connsiteX8" fmla="*/ 78310 w 355102"/>
                  <a:gd name="connsiteY8" fmla="*/ 1056398 h 1147829"/>
                  <a:gd name="connsiteX9" fmla="*/ 82540 w 355102"/>
                  <a:gd name="connsiteY9" fmla="*/ 380500 h 1147829"/>
                  <a:gd name="connsiteX10" fmla="*/ 41633 w 355102"/>
                  <a:gd name="connsiteY10" fmla="*/ 342083 h 1147829"/>
                  <a:gd name="connsiteX11" fmla="*/ 3076 w 355102"/>
                  <a:gd name="connsiteY11" fmla="*/ 236884 h 1147829"/>
                  <a:gd name="connsiteX12" fmla="*/ 17190 w 355102"/>
                  <a:gd name="connsiteY12" fmla="*/ 89683 h 1147829"/>
                  <a:gd name="connsiteX13" fmla="*/ 61133 w 355102"/>
                  <a:gd name="connsiteY13" fmla="*/ 79838 h 1147829"/>
                  <a:gd name="connsiteX14" fmla="*/ 83989 w 355102"/>
                  <a:gd name="connsiteY14" fmla="*/ 48590 h 1147829"/>
                  <a:gd name="connsiteX15" fmla="*/ 123520 w 355102"/>
                  <a:gd name="connsiteY15" fmla="*/ 57379 h 1147829"/>
                  <a:gd name="connsiteX16" fmla="*/ 148988 w 355102"/>
                  <a:gd name="connsiteY16" fmla="*/ 22851 h 1147829"/>
                  <a:gd name="connsiteX17" fmla="*/ 191324 w 355102"/>
                  <a:gd name="connsiteY17" fmla="*/ 36083 h 1147829"/>
                  <a:gd name="connsiteX18" fmla="*/ 221239 w 355102"/>
                  <a:gd name="connsiteY18" fmla="*/ 442 h 1147829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04476"/>
                  <a:gd name="connsiteX1" fmla="*/ 260602 w 355102"/>
                  <a:gd name="connsiteY1" fmla="*/ 34977 h 1104476"/>
                  <a:gd name="connsiteX2" fmla="*/ 277429 w 355102"/>
                  <a:gd name="connsiteY2" fmla="*/ 112193 h 1104476"/>
                  <a:gd name="connsiteX3" fmla="*/ 346021 w 355102"/>
                  <a:gd name="connsiteY3" fmla="*/ 77800 h 1104476"/>
                  <a:gd name="connsiteX4" fmla="*/ 334579 w 355102"/>
                  <a:gd name="connsiteY4" fmla="*/ 211948 h 1104476"/>
                  <a:gd name="connsiteX5" fmla="*/ 229466 w 355102"/>
                  <a:gd name="connsiteY5" fmla="*/ 377994 h 1104476"/>
                  <a:gd name="connsiteX6" fmla="*/ 257290 w 355102"/>
                  <a:gd name="connsiteY6" fmla="*/ 1047733 h 1104476"/>
                  <a:gd name="connsiteX7" fmla="*/ 171109 w 355102"/>
                  <a:gd name="connsiteY7" fmla="*/ 1104472 h 1104476"/>
                  <a:gd name="connsiteX8" fmla="*/ 79964 w 355102"/>
                  <a:gd name="connsiteY8" fmla="*/ 1045998 h 1104476"/>
                  <a:gd name="connsiteX9" fmla="*/ 82540 w 355102"/>
                  <a:gd name="connsiteY9" fmla="*/ 380500 h 1104476"/>
                  <a:gd name="connsiteX10" fmla="*/ 41633 w 355102"/>
                  <a:gd name="connsiteY10" fmla="*/ 342083 h 1104476"/>
                  <a:gd name="connsiteX11" fmla="*/ 3076 w 355102"/>
                  <a:gd name="connsiteY11" fmla="*/ 236884 h 1104476"/>
                  <a:gd name="connsiteX12" fmla="*/ 17190 w 355102"/>
                  <a:gd name="connsiteY12" fmla="*/ 89683 h 1104476"/>
                  <a:gd name="connsiteX13" fmla="*/ 61133 w 355102"/>
                  <a:gd name="connsiteY13" fmla="*/ 79838 h 1104476"/>
                  <a:gd name="connsiteX14" fmla="*/ 83989 w 355102"/>
                  <a:gd name="connsiteY14" fmla="*/ 48590 h 1104476"/>
                  <a:gd name="connsiteX15" fmla="*/ 123520 w 355102"/>
                  <a:gd name="connsiteY15" fmla="*/ 57379 h 1104476"/>
                  <a:gd name="connsiteX16" fmla="*/ 148988 w 355102"/>
                  <a:gd name="connsiteY16" fmla="*/ 22851 h 1104476"/>
                  <a:gd name="connsiteX17" fmla="*/ 191324 w 355102"/>
                  <a:gd name="connsiteY17" fmla="*/ 36083 h 1104476"/>
                  <a:gd name="connsiteX18" fmla="*/ 221239 w 355102"/>
                  <a:gd name="connsiteY18" fmla="*/ 442 h 1104476"/>
                  <a:gd name="connsiteX0" fmla="*/ 221239 w 355102"/>
                  <a:gd name="connsiteY0" fmla="*/ 442 h 1105487"/>
                  <a:gd name="connsiteX1" fmla="*/ 260602 w 355102"/>
                  <a:gd name="connsiteY1" fmla="*/ 34977 h 1105487"/>
                  <a:gd name="connsiteX2" fmla="*/ 277429 w 355102"/>
                  <a:gd name="connsiteY2" fmla="*/ 112193 h 1105487"/>
                  <a:gd name="connsiteX3" fmla="*/ 346021 w 355102"/>
                  <a:gd name="connsiteY3" fmla="*/ 77800 h 1105487"/>
                  <a:gd name="connsiteX4" fmla="*/ 334579 w 355102"/>
                  <a:gd name="connsiteY4" fmla="*/ 211948 h 1105487"/>
                  <a:gd name="connsiteX5" fmla="*/ 229466 w 355102"/>
                  <a:gd name="connsiteY5" fmla="*/ 377994 h 1105487"/>
                  <a:gd name="connsiteX6" fmla="*/ 252325 w 355102"/>
                  <a:gd name="connsiteY6" fmla="*/ 1014801 h 1105487"/>
                  <a:gd name="connsiteX7" fmla="*/ 171109 w 355102"/>
                  <a:gd name="connsiteY7" fmla="*/ 1104472 h 1105487"/>
                  <a:gd name="connsiteX8" fmla="*/ 79964 w 355102"/>
                  <a:gd name="connsiteY8" fmla="*/ 1045998 h 1105487"/>
                  <a:gd name="connsiteX9" fmla="*/ 82540 w 355102"/>
                  <a:gd name="connsiteY9" fmla="*/ 380500 h 1105487"/>
                  <a:gd name="connsiteX10" fmla="*/ 41633 w 355102"/>
                  <a:gd name="connsiteY10" fmla="*/ 342083 h 1105487"/>
                  <a:gd name="connsiteX11" fmla="*/ 3076 w 355102"/>
                  <a:gd name="connsiteY11" fmla="*/ 236884 h 1105487"/>
                  <a:gd name="connsiteX12" fmla="*/ 17190 w 355102"/>
                  <a:gd name="connsiteY12" fmla="*/ 89683 h 1105487"/>
                  <a:gd name="connsiteX13" fmla="*/ 61133 w 355102"/>
                  <a:gd name="connsiteY13" fmla="*/ 79838 h 1105487"/>
                  <a:gd name="connsiteX14" fmla="*/ 83989 w 355102"/>
                  <a:gd name="connsiteY14" fmla="*/ 48590 h 1105487"/>
                  <a:gd name="connsiteX15" fmla="*/ 123520 w 355102"/>
                  <a:gd name="connsiteY15" fmla="*/ 57379 h 1105487"/>
                  <a:gd name="connsiteX16" fmla="*/ 148988 w 355102"/>
                  <a:gd name="connsiteY16" fmla="*/ 22851 h 1105487"/>
                  <a:gd name="connsiteX17" fmla="*/ 191324 w 355102"/>
                  <a:gd name="connsiteY17" fmla="*/ 36083 h 1105487"/>
                  <a:gd name="connsiteX18" fmla="*/ 221239 w 355102"/>
                  <a:gd name="connsiteY18" fmla="*/ 442 h 1105487"/>
                  <a:gd name="connsiteX0" fmla="*/ 221239 w 355102"/>
                  <a:gd name="connsiteY0" fmla="*/ 442 h 1104616"/>
                  <a:gd name="connsiteX1" fmla="*/ 260602 w 355102"/>
                  <a:gd name="connsiteY1" fmla="*/ 34977 h 1104616"/>
                  <a:gd name="connsiteX2" fmla="*/ 277429 w 355102"/>
                  <a:gd name="connsiteY2" fmla="*/ 112193 h 1104616"/>
                  <a:gd name="connsiteX3" fmla="*/ 346021 w 355102"/>
                  <a:gd name="connsiteY3" fmla="*/ 77800 h 1104616"/>
                  <a:gd name="connsiteX4" fmla="*/ 334579 w 355102"/>
                  <a:gd name="connsiteY4" fmla="*/ 211948 h 1104616"/>
                  <a:gd name="connsiteX5" fmla="*/ 229466 w 355102"/>
                  <a:gd name="connsiteY5" fmla="*/ 377994 h 1104616"/>
                  <a:gd name="connsiteX6" fmla="*/ 252325 w 355102"/>
                  <a:gd name="connsiteY6" fmla="*/ 1014801 h 1104616"/>
                  <a:gd name="connsiteX7" fmla="*/ 171109 w 355102"/>
                  <a:gd name="connsiteY7" fmla="*/ 1104472 h 1104616"/>
                  <a:gd name="connsiteX8" fmla="*/ 76654 w 355102"/>
                  <a:gd name="connsiteY8" fmla="*/ 995734 h 1104616"/>
                  <a:gd name="connsiteX9" fmla="*/ 82540 w 355102"/>
                  <a:gd name="connsiteY9" fmla="*/ 380500 h 1104616"/>
                  <a:gd name="connsiteX10" fmla="*/ 41633 w 355102"/>
                  <a:gd name="connsiteY10" fmla="*/ 342083 h 1104616"/>
                  <a:gd name="connsiteX11" fmla="*/ 3076 w 355102"/>
                  <a:gd name="connsiteY11" fmla="*/ 236884 h 1104616"/>
                  <a:gd name="connsiteX12" fmla="*/ 17190 w 355102"/>
                  <a:gd name="connsiteY12" fmla="*/ 89683 h 1104616"/>
                  <a:gd name="connsiteX13" fmla="*/ 61133 w 355102"/>
                  <a:gd name="connsiteY13" fmla="*/ 79838 h 1104616"/>
                  <a:gd name="connsiteX14" fmla="*/ 83989 w 355102"/>
                  <a:gd name="connsiteY14" fmla="*/ 48590 h 1104616"/>
                  <a:gd name="connsiteX15" fmla="*/ 123520 w 355102"/>
                  <a:gd name="connsiteY15" fmla="*/ 57379 h 1104616"/>
                  <a:gd name="connsiteX16" fmla="*/ 148988 w 355102"/>
                  <a:gd name="connsiteY16" fmla="*/ 22851 h 1104616"/>
                  <a:gd name="connsiteX17" fmla="*/ 191324 w 355102"/>
                  <a:gd name="connsiteY17" fmla="*/ 36083 h 1104616"/>
                  <a:gd name="connsiteX18" fmla="*/ 221239 w 355102"/>
                  <a:gd name="connsiteY18" fmla="*/ 442 h 1104616"/>
                  <a:gd name="connsiteX0" fmla="*/ 221239 w 355102"/>
                  <a:gd name="connsiteY0" fmla="*/ 442 h 1104473"/>
                  <a:gd name="connsiteX1" fmla="*/ 260602 w 355102"/>
                  <a:gd name="connsiteY1" fmla="*/ 34977 h 1104473"/>
                  <a:gd name="connsiteX2" fmla="*/ 277429 w 355102"/>
                  <a:gd name="connsiteY2" fmla="*/ 112193 h 1104473"/>
                  <a:gd name="connsiteX3" fmla="*/ 346021 w 355102"/>
                  <a:gd name="connsiteY3" fmla="*/ 77800 h 1104473"/>
                  <a:gd name="connsiteX4" fmla="*/ 334579 w 355102"/>
                  <a:gd name="connsiteY4" fmla="*/ 211948 h 1104473"/>
                  <a:gd name="connsiteX5" fmla="*/ 229466 w 355102"/>
                  <a:gd name="connsiteY5" fmla="*/ 377994 h 1104473"/>
                  <a:gd name="connsiteX6" fmla="*/ 252325 w 355102"/>
                  <a:gd name="connsiteY6" fmla="*/ 1014801 h 1104473"/>
                  <a:gd name="connsiteX7" fmla="*/ 171109 w 355102"/>
                  <a:gd name="connsiteY7" fmla="*/ 1104472 h 1104473"/>
                  <a:gd name="connsiteX8" fmla="*/ 76654 w 355102"/>
                  <a:gd name="connsiteY8" fmla="*/ 995734 h 1104473"/>
                  <a:gd name="connsiteX9" fmla="*/ 82540 w 355102"/>
                  <a:gd name="connsiteY9" fmla="*/ 380500 h 1104473"/>
                  <a:gd name="connsiteX10" fmla="*/ 41633 w 355102"/>
                  <a:gd name="connsiteY10" fmla="*/ 342083 h 1104473"/>
                  <a:gd name="connsiteX11" fmla="*/ 3076 w 355102"/>
                  <a:gd name="connsiteY11" fmla="*/ 236884 h 1104473"/>
                  <a:gd name="connsiteX12" fmla="*/ 17190 w 355102"/>
                  <a:gd name="connsiteY12" fmla="*/ 89683 h 1104473"/>
                  <a:gd name="connsiteX13" fmla="*/ 61133 w 355102"/>
                  <a:gd name="connsiteY13" fmla="*/ 79838 h 1104473"/>
                  <a:gd name="connsiteX14" fmla="*/ 83989 w 355102"/>
                  <a:gd name="connsiteY14" fmla="*/ 48590 h 1104473"/>
                  <a:gd name="connsiteX15" fmla="*/ 123520 w 355102"/>
                  <a:gd name="connsiteY15" fmla="*/ 57379 h 1104473"/>
                  <a:gd name="connsiteX16" fmla="*/ 148988 w 355102"/>
                  <a:gd name="connsiteY16" fmla="*/ 22851 h 1104473"/>
                  <a:gd name="connsiteX17" fmla="*/ 191324 w 355102"/>
                  <a:gd name="connsiteY17" fmla="*/ 36083 h 1104473"/>
                  <a:gd name="connsiteX18" fmla="*/ 221239 w 355102"/>
                  <a:gd name="connsiteY18" fmla="*/ 442 h 1104473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  <a:gd name="connsiteX0" fmla="*/ 221239 w 355102"/>
                  <a:gd name="connsiteY0" fmla="*/ 442 h 1139335"/>
                  <a:gd name="connsiteX1" fmla="*/ 260602 w 355102"/>
                  <a:gd name="connsiteY1" fmla="*/ 34977 h 1139335"/>
                  <a:gd name="connsiteX2" fmla="*/ 277429 w 355102"/>
                  <a:gd name="connsiteY2" fmla="*/ 112193 h 1139335"/>
                  <a:gd name="connsiteX3" fmla="*/ 346021 w 355102"/>
                  <a:gd name="connsiteY3" fmla="*/ 77800 h 1139335"/>
                  <a:gd name="connsiteX4" fmla="*/ 334579 w 355102"/>
                  <a:gd name="connsiteY4" fmla="*/ 211948 h 1139335"/>
                  <a:gd name="connsiteX5" fmla="*/ 229466 w 355102"/>
                  <a:gd name="connsiteY5" fmla="*/ 377994 h 1139335"/>
                  <a:gd name="connsiteX6" fmla="*/ 252325 w 355102"/>
                  <a:gd name="connsiteY6" fmla="*/ 999202 h 1139335"/>
                  <a:gd name="connsiteX7" fmla="*/ 171109 w 355102"/>
                  <a:gd name="connsiteY7" fmla="*/ 1104472 h 1139335"/>
                  <a:gd name="connsiteX8" fmla="*/ 40345 w 355102"/>
                  <a:gd name="connsiteY8" fmla="*/ 1115906 h 1139335"/>
                  <a:gd name="connsiteX9" fmla="*/ 82540 w 355102"/>
                  <a:gd name="connsiteY9" fmla="*/ 380500 h 1139335"/>
                  <a:gd name="connsiteX10" fmla="*/ 41633 w 355102"/>
                  <a:gd name="connsiteY10" fmla="*/ 342083 h 1139335"/>
                  <a:gd name="connsiteX11" fmla="*/ 3076 w 355102"/>
                  <a:gd name="connsiteY11" fmla="*/ 236884 h 1139335"/>
                  <a:gd name="connsiteX12" fmla="*/ 17190 w 355102"/>
                  <a:gd name="connsiteY12" fmla="*/ 89683 h 1139335"/>
                  <a:gd name="connsiteX13" fmla="*/ 61133 w 355102"/>
                  <a:gd name="connsiteY13" fmla="*/ 79838 h 1139335"/>
                  <a:gd name="connsiteX14" fmla="*/ 83989 w 355102"/>
                  <a:gd name="connsiteY14" fmla="*/ 48590 h 1139335"/>
                  <a:gd name="connsiteX15" fmla="*/ 123520 w 355102"/>
                  <a:gd name="connsiteY15" fmla="*/ 57379 h 1139335"/>
                  <a:gd name="connsiteX16" fmla="*/ 148988 w 355102"/>
                  <a:gd name="connsiteY16" fmla="*/ 22851 h 1139335"/>
                  <a:gd name="connsiteX17" fmla="*/ 191324 w 355102"/>
                  <a:gd name="connsiteY17" fmla="*/ 36083 h 1139335"/>
                  <a:gd name="connsiteX18" fmla="*/ 221239 w 355102"/>
                  <a:gd name="connsiteY18" fmla="*/ 442 h 1139335"/>
                  <a:gd name="connsiteX0" fmla="*/ 221239 w 355102"/>
                  <a:gd name="connsiteY0" fmla="*/ 442 h 1186203"/>
                  <a:gd name="connsiteX1" fmla="*/ 260602 w 355102"/>
                  <a:gd name="connsiteY1" fmla="*/ 34977 h 1186203"/>
                  <a:gd name="connsiteX2" fmla="*/ 277429 w 355102"/>
                  <a:gd name="connsiteY2" fmla="*/ 112193 h 1186203"/>
                  <a:gd name="connsiteX3" fmla="*/ 346021 w 355102"/>
                  <a:gd name="connsiteY3" fmla="*/ 77800 h 1186203"/>
                  <a:gd name="connsiteX4" fmla="*/ 334579 w 355102"/>
                  <a:gd name="connsiteY4" fmla="*/ 211948 h 1186203"/>
                  <a:gd name="connsiteX5" fmla="*/ 229466 w 355102"/>
                  <a:gd name="connsiteY5" fmla="*/ 377994 h 1186203"/>
                  <a:gd name="connsiteX6" fmla="*/ 248805 w 355102"/>
                  <a:gd name="connsiteY6" fmla="*/ 1175833 h 1186203"/>
                  <a:gd name="connsiteX7" fmla="*/ 171109 w 355102"/>
                  <a:gd name="connsiteY7" fmla="*/ 1104472 h 1186203"/>
                  <a:gd name="connsiteX8" fmla="*/ 40345 w 355102"/>
                  <a:gd name="connsiteY8" fmla="*/ 1115906 h 1186203"/>
                  <a:gd name="connsiteX9" fmla="*/ 82540 w 355102"/>
                  <a:gd name="connsiteY9" fmla="*/ 380500 h 1186203"/>
                  <a:gd name="connsiteX10" fmla="*/ 41633 w 355102"/>
                  <a:gd name="connsiteY10" fmla="*/ 342083 h 1186203"/>
                  <a:gd name="connsiteX11" fmla="*/ 3076 w 355102"/>
                  <a:gd name="connsiteY11" fmla="*/ 236884 h 1186203"/>
                  <a:gd name="connsiteX12" fmla="*/ 17190 w 355102"/>
                  <a:gd name="connsiteY12" fmla="*/ 89683 h 1186203"/>
                  <a:gd name="connsiteX13" fmla="*/ 61133 w 355102"/>
                  <a:gd name="connsiteY13" fmla="*/ 79838 h 1186203"/>
                  <a:gd name="connsiteX14" fmla="*/ 83989 w 355102"/>
                  <a:gd name="connsiteY14" fmla="*/ 48590 h 1186203"/>
                  <a:gd name="connsiteX15" fmla="*/ 123520 w 355102"/>
                  <a:gd name="connsiteY15" fmla="*/ 57379 h 1186203"/>
                  <a:gd name="connsiteX16" fmla="*/ 148988 w 355102"/>
                  <a:gd name="connsiteY16" fmla="*/ 22851 h 1186203"/>
                  <a:gd name="connsiteX17" fmla="*/ 191324 w 355102"/>
                  <a:gd name="connsiteY17" fmla="*/ 36083 h 1186203"/>
                  <a:gd name="connsiteX18" fmla="*/ 221239 w 355102"/>
                  <a:gd name="connsiteY18" fmla="*/ 442 h 1186203"/>
                  <a:gd name="connsiteX0" fmla="*/ 221239 w 355102"/>
                  <a:gd name="connsiteY0" fmla="*/ 442 h 1185586"/>
                  <a:gd name="connsiteX1" fmla="*/ 260602 w 355102"/>
                  <a:gd name="connsiteY1" fmla="*/ 34977 h 1185586"/>
                  <a:gd name="connsiteX2" fmla="*/ 277429 w 355102"/>
                  <a:gd name="connsiteY2" fmla="*/ 112193 h 1185586"/>
                  <a:gd name="connsiteX3" fmla="*/ 346021 w 355102"/>
                  <a:gd name="connsiteY3" fmla="*/ 77800 h 1185586"/>
                  <a:gd name="connsiteX4" fmla="*/ 334579 w 355102"/>
                  <a:gd name="connsiteY4" fmla="*/ 211948 h 1185586"/>
                  <a:gd name="connsiteX5" fmla="*/ 229466 w 355102"/>
                  <a:gd name="connsiteY5" fmla="*/ 377994 h 1185586"/>
                  <a:gd name="connsiteX6" fmla="*/ 248805 w 355102"/>
                  <a:gd name="connsiteY6" fmla="*/ 1175833 h 1185586"/>
                  <a:gd name="connsiteX7" fmla="*/ 171109 w 355102"/>
                  <a:gd name="connsiteY7" fmla="*/ 1104472 h 1185586"/>
                  <a:gd name="connsiteX8" fmla="*/ 39088 w 355102"/>
                  <a:gd name="connsiteY8" fmla="*/ 1170640 h 1185586"/>
                  <a:gd name="connsiteX9" fmla="*/ 82540 w 355102"/>
                  <a:gd name="connsiteY9" fmla="*/ 380500 h 1185586"/>
                  <a:gd name="connsiteX10" fmla="*/ 41633 w 355102"/>
                  <a:gd name="connsiteY10" fmla="*/ 342083 h 1185586"/>
                  <a:gd name="connsiteX11" fmla="*/ 3076 w 355102"/>
                  <a:gd name="connsiteY11" fmla="*/ 236884 h 1185586"/>
                  <a:gd name="connsiteX12" fmla="*/ 17190 w 355102"/>
                  <a:gd name="connsiteY12" fmla="*/ 89683 h 1185586"/>
                  <a:gd name="connsiteX13" fmla="*/ 61133 w 355102"/>
                  <a:gd name="connsiteY13" fmla="*/ 79838 h 1185586"/>
                  <a:gd name="connsiteX14" fmla="*/ 83989 w 355102"/>
                  <a:gd name="connsiteY14" fmla="*/ 48590 h 1185586"/>
                  <a:gd name="connsiteX15" fmla="*/ 123520 w 355102"/>
                  <a:gd name="connsiteY15" fmla="*/ 57379 h 1185586"/>
                  <a:gd name="connsiteX16" fmla="*/ 148988 w 355102"/>
                  <a:gd name="connsiteY16" fmla="*/ 22851 h 1185586"/>
                  <a:gd name="connsiteX17" fmla="*/ 191324 w 355102"/>
                  <a:gd name="connsiteY17" fmla="*/ 36083 h 1185586"/>
                  <a:gd name="connsiteX18" fmla="*/ 221239 w 355102"/>
                  <a:gd name="connsiteY18" fmla="*/ 442 h 1185586"/>
                  <a:gd name="connsiteX0" fmla="*/ 221239 w 355102"/>
                  <a:gd name="connsiteY0" fmla="*/ 442 h 1271567"/>
                  <a:gd name="connsiteX1" fmla="*/ 260602 w 355102"/>
                  <a:gd name="connsiteY1" fmla="*/ 34977 h 1271567"/>
                  <a:gd name="connsiteX2" fmla="*/ 277429 w 355102"/>
                  <a:gd name="connsiteY2" fmla="*/ 112193 h 1271567"/>
                  <a:gd name="connsiteX3" fmla="*/ 346021 w 355102"/>
                  <a:gd name="connsiteY3" fmla="*/ 77800 h 1271567"/>
                  <a:gd name="connsiteX4" fmla="*/ 334579 w 355102"/>
                  <a:gd name="connsiteY4" fmla="*/ 211948 h 1271567"/>
                  <a:gd name="connsiteX5" fmla="*/ 229466 w 355102"/>
                  <a:gd name="connsiteY5" fmla="*/ 377994 h 1271567"/>
                  <a:gd name="connsiteX6" fmla="*/ 248805 w 355102"/>
                  <a:gd name="connsiteY6" fmla="*/ 1175833 h 1271567"/>
                  <a:gd name="connsiteX7" fmla="*/ 155372 w 355102"/>
                  <a:gd name="connsiteY7" fmla="*/ 1256510 h 1271567"/>
                  <a:gd name="connsiteX8" fmla="*/ 39088 w 355102"/>
                  <a:gd name="connsiteY8" fmla="*/ 1170640 h 1271567"/>
                  <a:gd name="connsiteX9" fmla="*/ 82540 w 355102"/>
                  <a:gd name="connsiteY9" fmla="*/ 380500 h 1271567"/>
                  <a:gd name="connsiteX10" fmla="*/ 41633 w 355102"/>
                  <a:gd name="connsiteY10" fmla="*/ 342083 h 1271567"/>
                  <a:gd name="connsiteX11" fmla="*/ 3076 w 355102"/>
                  <a:gd name="connsiteY11" fmla="*/ 236884 h 1271567"/>
                  <a:gd name="connsiteX12" fmla="*/ 17190 w 355102"/>
                  <a:gd name="connsiteY12" fmla="*/ 89683 h 1271567"/>
                  <a:gd name="connsiteX13" fmla="*/ 61133 w 355102"/>
                  <a:gd name="connsiteY13" fmla="*/ 79838 h 1271567"/>
                  <a:gd name="connsiteX14" fmla="*/ 83989 w 355102"/>
                  <a:gd name="connsiteY14" fmla="*/ 48590 h 1271567"/>
                  <a:gd name="connsiteX15" fmla="*/ 123520 w 355102"/>
                  <a:gd name="connsiteY15" fmla="*/ 57379 h 1271567"/>
                  <a:gd name="connsiteX16" fmla="*/ 148988 w 355102"/>
                  <a:gd name="connsiteY16" fmla="*/ 22851 h 1271567"/>
                  <a:gd name="connsiteX17" fmla="*/ 191324 w 355102"/>
                  <a:gd name="connsiteY17" fmla="*/ 36083 h 1271567"/>
                  <a:gd name="connsiteX18" fmla="*/ 221239 w 355102"/>
                  <a:gd name="connsiteY18" fmla="*/ 442 h 1271567"/>
                  <a:gd name="connsiteX0" fmla="*/ 221239 w 355102"/>
                  <a:gd name="connsiteY0" fmla="*/ 442 h 1271567"/>
                  <a:gd name="connsiteX1" fmla="*/ 260602 w 355102"/>
                  <a:gd name="connsiteY1" fmla="*/ 34977 h 1271567"/>
                  <a:gd name="connsiteX2" fmla="*/ 277429 w 355102"/>
                  <a:gd name="connsiteY2" fmla="*/ 112193 h 1271567"/>
                  <a:gd name="connsiteX3" fmla="*/ 346021 w 355102"/>
                  <a:gd name="connsiteY3" fmla="*/ 77800 h 1271567"/>
                  <a:gd name="connsiteX4" fmla="*/ 334579 w 355102"/>
                  <a:gd name="connsiteY4" fmla="*/ 211948 h 1271567"/>
                  <a:gd name="connsiteX5" fmla="*/ 229466 w 355102"/>
                  <a:gd name="connsiteY5" fmla="*/ 377994 h 1271567"/>
                  <a:gd name="connsiteX6" fmla="*/ 248805 w 355102"/>
                  <a:gd name="connsiteY6" fmla="*/ 1175833 h 1271567"/>
                  <a:gd name="connsiteX7" fmla="*/ 155372 w 355102"/>
                  <a:gd name="connsiteY7" fmla="*/ 1256510 h 1271567"/>
                  <a:gd name="connsiteX8" fmla="*/ 39088 w 355102"/>
                  <a:gd name="connsiteY8" fmla="*/ 1170640 h 1271567"/>
                  <a:gd name="connsiteX9" fmla="*/ 82540 w 355102"/>
                  <a:gd name="connsiteY9" fmla="*/ 380500 h 1271567"/>
                  <a:gd name="connsiteX10" fmla="*/ 41633 w 355102"/>
                  <a:gd name="connsiteY10" fmla="*/ 342083 h 1271567"/>
                  <a:gd name="connsiteX11" fmla="*/ 3076 w 355102"/>
                  <a:gd name="connsiteY11" fmla="*/ 236884 h 1271567"/>
                  <a:gd name="connsiteX12" fmla="*/ 17190 w 355102"/>
                  <a:gd name="connsiteY12" fmla="*/ 89683 h 1271567"/>
                  <a:gd name="connsiteX13" fmla="*/ 61133 w 355102"/>
                  <a:gd name="connsiteY13" fmla="*/ 79838 h 1271567"/>
                  <a:gd name="connsiteX14" fmla="*/ 83989 w 355102"/>
                  <a:gd name="connsiteY14" fmla="*/ 48590 h 1271567"/>
                  <a:gd name="connsiteX15" fmla="*/ 123520 w 355102"/>
                  <a:gd name="connsiteY15" fmla="*/ 57379 h 1271567"/>
                  <a:gd name="connsiteX16" fmla="*/ 148988 w 355102"/>
                  <a:gd name="connsiteY16" fmla="*/ 22851 h 1271567"/>
                  <a:gd name="connsiteX17" fmla="*/ 191324 w 355102"/>
                  <a:gd name="connsiteY17" fmla="*/ 36083 h 1271567"/>
                  <a:gd name="connsiteX18" fmla="*/ 221239 w 355102"/>
                  <a:gd name="connsiteY18" fmla="*/ 442 h 1271567"/>
                  <a:gd name="connsiteX0" fmla="*/ 221239 w 355102"/>
                  <a:gd name="connsiteY0" fmla="*/ 442 h 1256624"/>
                  <a:gd name="connsiteX1" fmla="*/ 260602 w 355102"/>
                  <a:gd name="connsiteY1" fmla="*/ 34977 h 1256624"/>
                  <a:gd name="connsiteX2" fmla="*/ 277429 w 355102"/>
                  <a:gd name="connsiteY2" fmla="*/ 112193 h 1256624"/>
                  <a:gd name="connsiteX3" fmla="*/ 346021 w 355102"/>
                  <a:gd name="connsiteY3" fmla="*/ 77800 h 1256624"/>
                  <a:gd name="connsiteX4" fmla="*/ 334579 w 355102"/>
                  <a:gd name="connsiteY4" fmla="*/ 211948 h 1256624"/>
                  <a:gd name="connsiteX5" fmla="*/ 229466 w 355102"/>
                  <a:gd name="connsiteY5" fmla="*/ 377994 h 1256624"/>
                  <a:gd name="connsiteX6" fmla="*/ 248805 w 355102"/>
                  <a:gd name="connsiteY6" fmla="*/ 1175833 h 1256624"/>
                  <a:gd name="connsiteX7" fmla="*/ 155372 w 355102"/>
                  <a:gd name="connsiteY7" fmla="*/ 1256510 h 1256624"/>
                  <a:gd name="connsiteX8" fmla="*/ 39088 w 355102"/>
                  <a:gd name="connsiteY8" fmla="*/ 1170640 h 1256624"/>
                  <a:gd name="connsiteX9" fmla="*/ 82540 w 355102"/>
                  <a:gd name="connsiteY9" fmla="*/ 380500 h 1256624"/>
                  <a:gd name="connsiteX10" fmla="*/ 41633 w 355102"/>
                  <a:gd name="connsiteY10" fmla="*/ 342083 h 1256624"/>
                  <a:gd name="connsiteX11" fmla="*/ 3076 w 355102"/>
                  <a:gd name="connsiteY11" fmla="*/ 236884 h 1256624"/>
                  <a:gd name="connsiteX12" fmla="*/ 17190 w 355102"/>
                  <a:gd name="connsiteY12" fmla="*/ 89683 h 1256624"/>
                  <a:gd name="connsiteX13" fmla="*/ 61133 w 355102"/>
                  <a:gd name="connsiteY13" fmla="*/ 79838 h 1256624"/>
                  <a:gd name="connsiteX14" fmla="*/ 83989 w 355102"/>
                  <a:gd name="connsiteY14" fmla="*/ 48590 h 1256624"/>
                  <a:gd name="connsiteX15" fmla="*/ 123520 w 355102"/>
                  <a:gd name="connsiteY15" fmla="*/ 57379 h 1256624"/>
                  <a:gd name="connsiteX16" fmla="*/ 148988 w 355102"/>
                  <a:gd name="connsiteY16" fmla="*/ 22851 h 1256624"/>
                  <a:gd name="connsiteX17" fmla="*/ 191324 w 355102"/>
                  <a:gd name="connsiteY17" fmla="*/ 36083 h 1256624"/>
                  <a:gd name="connsiteX18" fmla="*/ 221239 w 355102"/>
                  <a:gd name="connsiteY18" fmla="*/ 442 h 1256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5102" h="1256624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4005" y="161916"/>
                      <a:pt x="334579" y="211948"/>
                    </a:cubicBezTo>
                    <a:cubicBezTo>
                      <a:pt x="315153" y="261980"/>
                      <a:pt x="281739" y="324073"/>
                      <a:pt x="229466" y="377994"/>
                    </a:cubicBezTo>
                    <a:cubicBezTo>
                      <a:pt x="238741" y="601240"/>
                      <a:pt x="271868" y="1096314"/>
                      <a:pt x="248805" y="1175833"/>
                    </a:cubicBezTo>
                    <a:cubicBezTo>
                      <a:pt x="225742" y="1255352"/>
                      <a:pt x="190325" y="1257375"/>
                      <a:pt x="155372" y="1256510"/>
                    </a:cubicBezTo>
                    <a:cubicBezTo>
                      <a:pt x="120419" y="1255645"/>
                      <a:pt x="51113" y="1251991"/>
                      <a:pt x="39088" y="1170640"/>
                    </a:cubicBezTo>
                    <a:cubicBezTo>
                      <a:pt x="27063" y="1089289"/>
                      <a:pt x="81130" y="605799"/>
                      <a:pt x="82540" y="380500"/>
                    </a:cubicBez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pptxd60_口チャックする子供、男の子のイラスト</dc:title>
  <dc:subject>pptxd60_口チャックする子供、男の子のイラスト</dc:subject>
  <dc:creator>でじけろお</dc:creator>
  <cp:revision>1</cp:revision>
  <dcterms:created xsi:type="dcterms:W3CDTF">2018-05-20T00:31:01Z</dcterms:created>
  <dcterms:modified xsi:type="dcterms:W3CDTF">2020-04-03T01:18:33Z</dcterms:modified>
  <cp:version>1</cp:version>
</cp:coreProperties>
</file>